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56" r:id="rId4"/>
    <p:sldId id="258" r:id="rId5"/>
    <p:sldId id="260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B5F68-92DA-4AE9-96CC-A064250EB000}" v="292" dt="2022-11-15T04:58:32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0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Lakes" userId="ea0cd9429cdefcd6" providerId="LiveId" clId="{F79B5F68-92DA-4AE9-96CC-A064250EB000}"/>
    <pc:docChg chg="undo redo custSel addSld delSld modSld sldOrd">
      <pc:chgData name="Charles Lakes" userId="ea0cd9429cdefcd6" providerId="LiveId" clId="{F79B5F68-92DA-4AE9-96CC-A064250EB000}" dt="2022-11-15T05:10:41.608" v="15307" actId="14100"/>
      <pc:docMkLst>
        <pc:docMk/>
      </pc:docMkLst>
      <pc:sldChg chg="addSp delSp modSp mod modTransition modNotesTx">
        <pc:chgData name="Charles Lakes" userId="ea0cd9429cdefcd6" providerId="LiveId" clId="{F79B5F68-92DA-4AE9-96CC-A064250EB000}" dt="2022-11-15T03:51:23.141" v="10219" actId="20577"/>
        <pc:sldMkLst>
          <pc:docMk/>
          <pc:sldMk cId="622445745" sldId="256"/>
        </pc:sldMkLst>
        <pc:spChg chg="mod">
          <ac:chgData name="Charles Lakes" userId="ea0cd9429cdefcd6" providerId="LiveId" clId="{F79B5F68-92DA-4AE9-96CC-A064250EB000}" dt="2022-11-13T03:22:36.818" v="596" actId="688"/>
          <ac:spMkLst>
            <pc:docMk/>
            <pc:sldMk cId="622445745" sldId="256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3T04:16:24.462" v="3177" actId="688"/>
          <ac:spMkLst>
            <pc:docMk/>
            <pc:sldMk cId="622445745" sldId="256"/>
            <ac:spMk id="3" creationId="{B94654C2-9A46-1872-AF23-5500991024C9}"/>
          </ac:spMkLst>
        </pc:spChg>
        <pc:spChg chg="add mod">
          <ac:chgData name="Charles Lakes" userId="ea0cd9429cdefcd6" providerId="LiveId" clId="{F79B5F68-92DA-4AE9-96CC-A064250EB000}" dt="2022-11-13T03:12:56.573" v="280" actId="1037"/>
          <ac:spMkLst>
            <pc:docMk/>
            <pc:sldMk cId="622445745" sldId="256"/>
            <ac:spMk id="8" creationId="{A7E634C4-83AA-482C-BD19-9222A86EF65D}"/>
          </ac:spMkLst>
        </pc:spChg>
        <pc:spChg chg="add mod ord">
          <ac:chgData name="Charles Lakes" userId="ea0cd9429cdefcd6" providerId="LiveId" clId="{F79B5F68-92DA-4AE9-96CC-A064250EB000}" dt="2022-11-13T03:13:40.925" v="282" actId="1076"/>
          <ac:spMkLst>
            <pc:docMk/>
            <pc:sldMk cId="622445745" sldId="256"/>
            <ac:spMk id="9" creationId="{6BAF7736-54DE-5C38-09A2-37071BFEA1EA}"/>
          </ac:spMkLst>
        </pc:spChg>
        <pc:spChg chg="add mod">
          <ac:chgData name="Charles Lakes" userId="ea0cd9429cdefcd6" providerId="LiveId" clId="{F79B5F68-92DA-4AE9-96CC-A064250EB000}" dt="2022-11-13T03:19:16.815" v="588" actId="207"/>
          <ac:spMkLst>
            <pc:docMk/>
            <pc:sldMk cId="622445745" sldId="256"/>
            <ac:spMk id="10" creationId="{1642228D-AD7B-ED79-7634-3167498DCE2A}"/>
          </ac:spMkLst>
        </pc:spChg>
        <pc:spChg chg="add mod topLvl">
          <ac:chgData name="Charles Lakes" userId="ea0cd9429cdefcd6" providerId="LiveId" clId="{F79B5F68-92DA-4AE9-96CC-A064250EB000}" dt="2022-11-13T04:22:10.483" v="3440" actId="165"/>
          <ac:spMkLst>
            <pc:docMk/>
            <pc:sldMk cId="622445745" sldId="256"/>
            <ac:spMk id="11" creationId="{4D29CA98-B40A-4BF3-6645-1E9B05D7FBE0}"/>
          </ac:spMkLst>
        </pc:spChg>
        <pc:spChg chg="add mod topLvl">
          <ac:chgData name="Charles Lakes" userId="ea0cd9429cdefcd6" providerId="LiveId" clId="{F79B5F68-92DA-4AE9-96CC-A064250EB000}" dt="2022-11-13T04:22:10.483" v="3440" actId="165"/>
          <ac:spMkLst>
            <pc:docMk/>
            <pc:sldMk cId="622445745" sldId="256"/>
            <ac:spMk id="12" creationId="{50082F45-27EF-4855-545F-026CB871E0A1}"/>
          </ac:spMkLst>
        </pc:spChg>
        <pc:spChg chg="mod topLvl">
          <ac:chgData name="Charles Lakes" userId="ea0cd9429cdefcd6" providerId="LiveId" clId="{F79B5F68-92DA-4AE9-96CC-A064250EB000}" dt="2022-11-13T04:22:20.500" v="3441" actId="165"/>
          <ac:spMkLst>
            <pc:docMk/>
            <pc:sldMk cId="622445745" sldId="256"/>
            <ac:spMk id="15" creationId="{B9F36C0C-8278-DB09-E864-42F4AB797E99}"/>
          </ac:spMkLst>
        </pc:spChg>
        <pc:spChg chg="mod topLvl">
          <ac:chgData name="Charles Lakes" userId="ea0cd9429cdefcd6" providerId="LiveId" clId="{F79B5F68-92DA-4AE9-96CC-A064250EB000}" dt="2022-11-13T04:22:20.500" v="3441" actId="165"/>
          <ac:spMkLst>
            <pc:docMk/>
            <pc:sldMk cId="622445745" sldId="256"/>
            <ac:spMk id="16" creationId="{29B19AAE-D748-BE31-1C23-BCED3221F349}"/>
          </ac:spMkLst>
        </pc:spChg>
        <pc:spChg chg="add mod">
          <ac:chgData name="Charles Lakes" userId="ea0cd9429cdefcd6" providerId="LiveId" clId="{F79B5F68-92DA-4AE9-96CC-A064250EB000}" dt="2022-11-13T04:10:29.252" v="2927" actId="164"/>
          <ac:spMkLst>
            <pc:docMk/>
            <pc:sldMk cId="622445745" sldId="256"/>
            <ac:spMk id="17" creationId="{3206AB55-7C80-7890-C9E1-0FE4CF7434AD}"/>
          </ac:spMkLst>
        </pc:spChg>
        <pc:spChg chg="add mod ord">
          <ac:chgData name="Charles Lakes" userId="ea0cd9429cdefcd6" providerId="LiveId" clId="{F79B5F68-92DA-4AE9-96CC-A064250EB000}" dt="2022-11-13T03:22:02.309" v="594" actId="207"/>
          <ac:spMkLst>
            <pc:docMk/>
            <pc:sldMk cId="622445745" sldId="256"/>
            <ac:spMk id="18" creationId="{CCC3CA7D-B60B-D69B-D705-4A65D3057434}"/>
          </ac:spMkLst>
        </pc:spChg>
        <pc:spChg chg="add mod">
          <ac:chgData name="Charles Lakes" userId="ea0cd9429cdefcd6" providerId="LiveId" clId="{F79B5F68-92DA-4AE9-96CC-A064250EB000}" dt="2022-11-13T04:10:29.252" v="2927" actId="164"/>
          <ac:spMkLst>
            <pc:docMk/>
            <pc:sldMk cId="622445745" sldId="256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3T03:58:19.738" v="1852" actId="1037"/>
          <ac:spMkLst>
            <pc:docMk/>
            <pc:sldMk cId="622445745" sldId="256"/>
            <ac:spMk id="20" creationId="{0935B2CA-E40D-CCA2-6434-ED89EB7D5A03}"/>
          </ac:spMkLst>
        </pc:spChg>
        <pc:spChg chg="add mod">
          <ac:chgData name="Charles Lakes" userId="ea0cd9429cdefcd6" providerId="LiveId" clId="{F79B5F68-92DA-4AE9-96CC-A064250EB000}" dt="2022-11-13T04:00:59.226" v="2152" actId="1038"/>
          <ac:spMkLst>
            <pc:docMk/>
            <pc:sldMk cId="622445745" sldId="256"/>
            <ac:spMk id="21" creationId="{48021021-33C8-926D-0123-2581B47CE434}"/>
          </ac:spMkLst>
        </pc:spChg>
        <pc:spChg chg="add del mod">
          <ac:chgData name="Charles Lakes" userId="ea0cd9429cdefcd6" providerId="LiveId" clId="{F79B5F68-92DA-4AE9-96CC-A064250EB000}" dt="2022-11-13T04:01:07.491" v="2154"/>
          <ac:spMkLst>
            <pc:docMk/>
            <pc:sldMk cId="622445745" sldId="256"/>
            <ac:spMk id="22" creationId="{A9A2867E-592A-5E84-18BF-0A3DC9DB8AB3}"/>
          </ac:spMkLst>
        </pc:spChg>
        <pc:spChg chg="add mod">
          <ac:chgData name="Charles Lakes" userId="ea0cd9429cdefcd6" providerId="LiveId" clId="{F79B5F68-92DA-4AE9-96CC-A064250EB000}" dt="2022-11-13T04:02:44.530" v="2527" actId="1038"/>
          <ac:spMkLst>
            <pc:docMk/>
            <pc:sldMk cId="622445745" sldId="256"/>
            <ac:spMk id="23" creationId="{ECF9621B-70A3-03CA-D430-BBB49BC96E1E}"/>
          </ac:spMkLst>
        </pc:spChg>
        <pc:spChg chg="add mod">
          <ac:chgData name="Charles Lakes" userId="ea0cd9429cdefcd6" providerId="LiveId" clId="{F79B5F68-92DA-4AE9-96CC-A064250EB000}" dt="2022-11-13T04:04:16.706" v="2807" actId="1036"/>
          <ac:spMkLst>
            <pc:docMk/>
            <pc:sldMk cId="622445745" sldId="256"/>
            <ac:spMk id="24" creationId="{A1D0D32A-CE08-6F35-242B-E17C07EC7C22}"/>
          </ac:spMkLst>
        </pc:spChg>
        <pc:spChg chg="add mod">
          <ac:chgData name="Charles Lakes" userId="ea0cd9429cdefcd6" providerId="LiveId" clId="{F79B5F68-92DA-4AE9-96CC-A064250EB000}" dt="2022-11-13T04:17:17.644" v="3332" actId="1038"/>
          <ac:spMkLst>
            <pc:docMk/>
            <pc:sldMk cId="622445745" sldId="256"/>
            <ac:spMk id="26" creationId="{9AB7361B-8D41-C908-F46F-083AE4E1F586}"/>
          </ac:spMkLst>
        </pc:spChg>
        <pc:grpChg chg="add del mod">
          <ac:chgData name="Charles Lakes" userId="ea0cd9429cdefcd6" providerId="LiveId" clId="{F79B5F68-92DA-4AE9-96CC-A064250EB000}" dt="2022-11-13T04:22:10.483" v="3440" actId="165"/>
          <ac:grpSpMkLst>
            <pc:docMk/>
            <pc:sldMk cId="622445745" sldId="256"/>
            <ac:grpSpMk id="13" creationId="{C7445F8F-8F79-4735-70F0-3DDA857F7543}"/>
          </ac:grpSpMkLst>
        </pc:grpChg>
        <pc:grpChg chg="add del mod">
          <ac:chgData name="Charles Lakes" userId="ea0cd9429cdefcd6" providerId="LiveId" clId="{F79B5F68-92DA-4AE9-96CC-A064250EB000}" dt="2022-11-13T04:22:20.500" v="3441" actId="165"/>
          <ac:grpSpMkLst>
            <pc:docMk/>
            <pc:sldMk cId="622445745" sldId="256"/>
            <ac:grpSpMk id="14" creationId="{B83ED88B-8FB5-AD48-F31F-A4D66D99D4E6}"/>
          </ac:grpSpMkLst>
        </pc:grpChg>
        <pc:grpChg chg="add mod">
          <ac:chgData name="Charles Lakes" userId="ea0cd9429cdefcd6" providerId="LiveId" clId="{F79B5F68-92DA-4AE9-96CC-A064250EB000}" dt="2022-11-13T04:10:29.252" v="2927" actId="164"/>
          <ac:grpSpMkLst>
            <pc:docMk/>
            <pc:sldMk cId="622445745" sldId="256"/>
            <ac:grpSpMk id="25" creationId="{C3B35C65-1DD2-3BFE-846D-28E2F205E6DE}"/>
          </ac:grpSpMkLst>
        </pc:grpChg>
        <pc:picChg chg="add mod">
          <ac:chgData name="Charles Lakes" userId="ea0cd9429cdefcd6" providerId="LiveId" clId="{F79B5F68-92DA-4AE9-96CC-A064250EB000}" dt="2022-11-13T17:25:50.346" v="4508" actId="1076"/>
          <ac:picMkLst>
            <pc:docMk/>
            <pc:sldMk cId="622445745" sldId="256"/>
            <ac:picMk id="4" creationId="{2CC8DD23-87D6-9470-C376-918D35899B03}"/>
          </ac:picMkLst>
        </pc:picChg>
        <pc:picChg chg="add del mod">
          <ac:chgData name="Charles Lakes" userId="ea0cd9429cdefcd6" providerId="LiveId" clId="{F79B5F68-92DA-4AE9-96CC-A064250EB000}" dt="2022-11-13T02:56:05.856" v="21" actId="478"/>
          <ac:picMkLst>
            <pc:docMk/>
            <pc:sldMk cId="622445745" sldId="256"/>
            <ac:picMk id="5" creationId="{1A43138C-EB5B-A304-3963-D8A7CD3F3B80}"/>
          </ac:picMkLst>
        </pc:picChg>
        <pc:picChg chg="add mod">
          <ac:chgData name="Charles Lakes" userId="ea0cd9429cdefcd6" providerId="LiveId" clId="{F79B5F68-92DA-4AE9-96CC-A064250EB000}" dt="2022-11-13T17:26:22.301" v="4533" actId="1076"/>
          <ac:picMkLst>
            <pc:docMk/>
            <pc:sldMk cId="622445745" sldId="256"/>
            <ac:picMk id="5" creationId="{4B860582-AC58-3ED8-C211-1C56B114051D}"/>
          </ac:picMkLst>
        </pc:picChg>
        <pc:picChg chg="add mod">
          <ac:chgData name="Charles Lakes" userId="ea0cd9429cdefcd6" providerId="LiveId" clId="{F79B5F68-92DA-4AE9-96CC-A064250EB000}" dt="2022-11-13T17:26:35.429" v="4535" actId="1076"/>
          <ac:picMkLst>
            <pc:docMk/>
            <pc:sldMk cId="622445745" sldId="256"/>
            <ac:picMk id="6" creationId="{6EFB6E94-43B4-310A-06D4-1E583087071B}"/>
          </ac:picMkLst>
        </pc:picChg>
        <pc:picChg chg="add mod">
          <ac:chgData name="Charles Lakes" userId="ea0cd9429cdefcd6" providerId="LiveId" clId="{F79B5F68-92DA-4AE9-96CC-A064250EB000}" dt="2022-11-13T03:26:25.169" v="801" actId="1036"/>
          <ac:picMkLst>
            <pc:docMk/>
            <pc:sldMk cId="622445745" sldId="256"/>
            <ac:picMk id="7" creationId="{2FA52A63-5A31-E243-6622-CA3D7D167119}"/>
          </ac:picMkLst>
        </pc:picChg>
      </pc:sldChg>
      <pc:sldChg chg="add del">
        <pc:chgData name="Charles Lakes" userId="ea0cd9429cdefcd6" providerId="LiveId" clId="{F79B5F68-92DA-4AE9-96CC-A064250EB000}" dt="2022-11-13T03:57:09.174" v="1589" actId="47"/>
        <pc:sldMkLst>
          <pc:docMk/>
          <pc:sldMk cId="2222723964" sldId="257"/>
        </pc:sldMkLst>
      </pc:sldChg>
      <pc:sldChg chg="addSp delSp modSp add mod modTransition modAnim">
        <pc:chgData name="Charles Lakes" userId="ea0cd9429cdefcd6" providerId="LiveId" clId="{F79B5F68-92DA-4AE9-96CC-A064250EB000}" dt="2022-11-15T04:49:29.350" v="14840" actId="688"/>
        <pc:sldMkLst>
          <pc:docMk/>
          <pc:sldMk cId="4290468879" sldId="258"/>
        </pc:sldMkLst>
        <pc:spChg chg="mod">
          <ac:chgData name="Charles Lakes" userId="ea0cd9429cdefcd6" providerId="LiveId" clId="{F79B5F68-92DA-4AE9-96CC-A064250EB000}" dt="2022-11-15T04:49:29.350" v="14840" actId="688"/>
          <ac:spMkLst>
            <pc:docMk/>
            <pc:sldMk cId="4290468879" sldId="258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5T04:45:09.247" v="14761" actId="688"/>
          <ac:spMkLst>
            <pc:docMk/>
            <pc:sldMk cId="4290468879" sldId="258"/>
            <ac:spMk id="3" creationId="{B94654C2-9A46-1872-AF23-5500991024C9}"/>
          </ac:spMkLst>
        </pc:spChg>
        <pc:spChg chg="add mod">
          <ac:chgData name="Charles Lakes" userId="ea0cd9429cdefcd6" providerId="LiveId" clId="{F79B5F68-92DA-4AE9-96CC-A064250EB000}" dt="2022-11-15T00:44:15.784" v="8489" actId="1035"/>
          <ac:spMkLst>
            <pc:docMk/>
            <pc:sldMk cId="4290468879" sldId="258"/>
            <ac:spMk id="4" creationId="{39508F94-2049-5DF9-85CC-B29466965A0B}"/>
          </ac:spMkLst>
        </pc:spChg>
        <pc:spChg chg="add mod">
          <ac:chgData name="Charles Lakes" userId="ea0cd9429cdefcd6" providerId="LiveId" clId="{F79B5F68-92DA-4AE9-96CC-A064250EB000}" dt="2022-11-15T04:45:28.410" v="14823" actId="1035"/>
          <ac:spMkLst>
            <pc:docMk/>
            <pc:sldMk cId="4290468879" sldId="258"/>
            <ac:spMk id="6" creationId="{1B046BD4-9080-5E9C-4D09-20019ED47059}"/>
          </ac:spMkLst>
        </pc:spChg>
        <pc:spChg chg="add mod ord">
          <ac:chgData name="Charles Lakes" userId="ea0cd9429cdefcd6" providerId="LiveId" clId="{F79B5F68-92DA-4AE9-96CC-A064250EB000}" dt="2022-11-13T03:38:10.160" v="1039" actId="164"/>
          <ac:spMkLst>
            <pc:docMk/>
            <pc:sldMk cId="4290468879" sldId="258"/>
            <ac:spMk id="6" creationId="{D6C89B97-2502-7066-A470-26CB81671DC0}"/>
          </ac:spMkLst>
        </pc:spChg>
        <pc:spChg chg="mod">
          <ac:chgData name="Charles Lakes" userId="ea0cd9429cdefcd6" providerId="LiveId" clId="{F79B5F68-92DA-4AE9-96CC-A064250EB000}" dt="2022-11-15T04:41:03.600" v="14192" actId="20577"/>
          <ac:spMkLst>
            <pc:docMk/>
            <pc:sldMk cId="4290468879" sldId="258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3T19:43:50.286" v="4596" actId="20577"/>
          <ac:spMkLst>
            <pc:docMk/>
            <pc:sldMk cId="4290468879" sldId="258"/>
            <ac:spMk id="12" creationId="{50082F45-27EF-4855-545F-026CB871E0A1}"/>
          </ac:spMkLst>
        </pc:spChg>
        <pc:spChg chg="mod">
          <ac:chgData name="Charles Lakes" userId="ea0cd9429cdefcd6" providerId="LiveId" clId="{F79B5F68-92DA-4AE9-96CC-A064250EB000}" dt="2022-11-13T19:44:00.137" v="4623" actId="20577"/>
          <ac:spMkLst>
            <pc:docMk/>
            <pc:sldMk cId="4290468879" sldId="258"/>
            <ac:spMk id="16" creationId="{29B19AAE-D748-BE31-1C23-BCED3221F349}"/>
          </ac:spMkLst>
        </pc:spChg>
        <pc:spChg chg="del">
          <ac:chgData name="Charles Lakes" userId="ea0cd9429cdefcd6" providerId="LiveId" clId="{F79B5F68-92DA-4AE9-96CC-A064250EB000}" dt="2022-11-13T03:31:26.101" v="853" actId="478"/>
          <ac:spMkLst>
            <pc:docMk/>
            <pc:sldMk cId="4290468879" sldId="258"/>
            <ac:spMk id="17" creationId="{3206AB55-7C80-7890-C9E1-0FE4CF7434AD}"/>
          </ac:spMkLst>
        </pc:spChg>
        <pc:spChg chg="add mod">
          <ac:chgData name="Charles Lakes" userId="ea0cd9429cdefcd6" providerId="LiveId" clId="{F79B5F68-92DA-4AE9-96CC-A064250EB000}" dt="2022-11-15T00:44:31.673" v="8491" actId="1036"/>
          <ac:spMkLst>
            <pc:docMk/>
            <pc:sldMk cId="4290468879" sldId="258"/>
            <ac:spMk id="18" creationId="{5F02EF70-4B74-04DB-F43C-6267F9C4CC1B}"/>
          </ac:spMkLst>
        </pc:spChg>
        <pc:spChg chg="del">
          <ac:chgData name="Charles Lakes" userId="ea0cd9429cdefcd6" providerId="LiveId" clId="{F79B5F68-92DA-4AE9-96CC-A064250EB000}" dt="2022-11-13T03:31:28.846" v="854" actId="478"/>
          <ac:spMkLst>
            <pc:docMk/>
            <pc:sldMk cId="4290468879" sldId="258"/>
            <ac:spMk id="18" creationId="{CCC3CA7D-B60B-D69B-D705-4A65D3057434}"/>
          </ac:spMkLst>
        </pc:spChg>
        <pc:spChg chg="del mod">
          <ac:chgData name="Charles Lakes" userId="ea0cd9429cdefcd6" providerId="LiveId" clId="{F79B5F68-92DA-4AE9-96CC-A064250EB000}" dt="2022-11-13T03:31:23.274" v="852" actId="478"/>
          <ac:spMkLst>
            <pc:docMk/>
            <pc:sldMk cId="4290468879" sldId="258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3T03:38:10.160" v="1039" actId="164"/>
          <ac:spMkLst>
            <pc:docMk/>
            <pc:sldMk cId="4290468879" sldId="258"/>
            <ac:spMk id="22" creationId="{1D9B8069-63AD-E6D8-05B7-3CF40EFC47E6}"/>
          </ac:spMkLst>
        </pc:spChg>
        <pc:spChg chg="add mod">
          <ac:chgData name="Charles Lakes" userId="ea0cd9429cdefcd6" providerId="LiveId" clId="{F79B5F68-92DA-4AE9-96CC-A064250EB000}" dt="2022-11-13T16:54:01.955" v="4014" actId="14100"/>
          <ac:spMkLst>
            <pc:docMk/>
            <pc:sldMk cId="4290468879" sldId="258"/>
            <ac:spMk id="24" creationId="{62F5BAB1-1362-BD2A-791E-EDBD158E7101}"/>
          </ac:spMkLst>
        </pc:spChg>
        <pc:spChg chg="add mod ord">
          <ac:chgData name="Charles Lakes" userId="ea0cd9429cdefcd6" providerId="LiveId" clId="{F79B5F68-92DA-4AE9-96CC-A064250EB000}" dt="2022-11-15T04:42:56.772" v="14407" actId="14100"/>
          <ac:spMkLst>
            <pc:docMk/>
            <pc:sldMk cId="4290468879" sldId="258"/>
            <ac:spMk id="29" creationId="{D629207E-EF3A-CDF4-5954-F460F288253F}"/>
          </ac:spMkLst>
        </pc:spChg>
        <pc:spChg chg="add mod ord">
          <ac:chgData name="Charles Lakes" userId="ea0cd9429cdefcd6" providerId="LiveId" clId="{F79B5F68-92DA-4AE9-96CC-A064250EB000}" dt="2022-11-15T04:43:31.094" v="14519" actId="1036"/>
          <ac:spMkLst>
            <pc:docMk/>
            <pc:sldMk cId="4290468879" sldId="258"/>
            <ac:spMk id="30" creationId="{62C1DAA0-B6C9-0266-F695-8BE031076176}"/>
          </ac:spMkLst>
        </pc:spChg>
        <pc:spChg chg="add del mod ord">
          <ac:chgData name="Charles Lakes" userId="ea0cd9429cdefcd6" providerId="LiveId" clId="{F79B5F68-92DA-4AE9-96CC-A064250EB000}" dt="2022-11-13T16:21:07.140" v="3904" actId="478"/>
          <ac:spMkLst>
            <pc:docMk/>
            <pc:sldMk cId="4290468879" sldId="258"/>
            <ac:spMk id="31" creationId="{A61C2C31-007D-F496-4B2C-C3771765AADE}"/>
          </ac:spMkLst>
        </pc:spChg>
        <pc:spChg chg="add del mod ord">
          <ac:chgData name="Charles Lakes" userId="ea0cd9429cdefcd6" providerId="LiveId" clId="{F79B5F68-92DA-4AE9-96CC-A064250EB000}" dt="2022-11-15T04:41:53.801" v="14370" actId="478"/>
          <ac:spMkLst>
            <pc:docMk/>
            <pc:sldMk cId="4290468879" sldId="258"/>
            <ac:spMk id="32" creationId="{74E07E9B-BE0B-F263-B075-731D82F88B84}"/>
          </ac:spMkLst>
        </pc:spChg>
        <pc:spChg chg="add mod ord">
          <ac:chgData name="Charles Lakes" userId="ea0cd9429cdefcd6" providerId="LiveId" clId="{F79B5F68-92DA-4AE9-96CC-A064250EB000}" dt="2022-11-15T04:44:16.194" v="14688" actId="1037"/>
          <ac:spMkLst>
            <pc:docMk/>
            <pc:sldMk cId="4290468879" sldId="258"/>
            <ac:spMk id="33" creationId="{C53A9DEB-9518-F87C-C920-D5776287D48E}"/>
          </ac:spMkLst>
        </pc:spChg>
        <pc:spChg chg="add mod ord">
          <ac:chgData name="Charles Lakes" userId="ea0cd9429cdefcd6" providerId="LiveId" clId="{F79B5F68-92DA-4AE9-96CC-A064250EB000}" dt="2022-11-15T04:43:53.658" v="14605" actId="1038"/>
          <ac:spMkLst>
            <pc:docMk/>
            <pc:sldMk cId="4290468879" sldId="258"/>
            <ac:spMk id="34" creationId="{058F3369-DF18-140C-AB53-C7224803A0E2}"/>
          </ac:spMkLst>
        </pc:spChg>
        <pc:spChg chg="mod">
          <ac:chgData name="Charles Lakes" userId="ea0cd9429cdefcd6" providerId="LiveId" clId="{F79B5F68-92DA-4AE9-96CC-A064250EB000}" dt="2022-11-13T04:10:33.480" v="2928"/>
          <ac:spMkLst>
            <pc:docMk/>
            <pc:sldMk cId="4290468879" sldId="258"/>
            <ac:spMk id="36" creationId="{76A50DCC-44FF-C324-1F41-B469FECF4FE1}"/>
          </ac:spMkLst>
        </pc:spChg>
        <pc:spChg chg="mod">
          <ac:chgData name="Charles Lakes" userId="ea0cd9429cdefcd6" providerId="LiveId" clId="{F79B5F68-92DA-4AE9-96CC-A064250EB000}" dt="2022-11-13T04:10:33.480" v="2928"/>
          <ac:spMkLst>
            <pc:docMk/>
            <pc:sldMk cId="4290468879" sldId="258"/>
            <ac:spMk id="37" creationId="{590CF7F5-8355-2B6D-9806-F9A95E8B3BB8}"/>
          </ac:spMkLst>
        </pc:spChg>
        <pc:spChg chg="del mod topLvl">
          <ac:chgData name="Charles Lakes" userId="ea0cd9429cdefcd6" providerId="LiveId" clId="{F79B5F68-92DA-4AE9-96CC-A064250EB000}" dt="2022-11-13T04:21:10.640" v="3407" actId="478"/>
          <ac:spMkLst>
            <pc:docMk/>
            <pc:sldMk cId="4290468879" sldId="258"/>
            <ac:spMk id="39" creationId="{42F60001-8E17-D9E1-C073-60868B584A07}"/>
          </ac:spMkLst>
        </pc:spChg>
        <pc:spChg chg="del mod topLvl">
          <ac:chgData name="Charles Lakes" userId="ea0cd9429cdefcd6" providerId="LiveId" clId="{F79B5F68-92DA-4AE9-96CC-A064250EB000}" dt="2022-11-13T16:32:07.571" v="4000" actId="478"/>
          <ac:spMkLst>
            <pc:docMk/>
            <pc:sldMk cId="4290468879" sldId="258"/>
            <ac:spMk id="40" creationId="{84AEFCBF-5C60-9F64-4AC3-499A6B70A216}"/>
          </ac:spMkLst>
        </pc:spChg>
        <pc:spChg chg="del mod topLvl">
          <ac:chgData name="Charles Lakes" userId="ea0cd9429cdefcd6" providerId="LiveId" clId="{F79B5F68-92DA-4AE9-96CC-A064250EB000}" dt="2022-11-13T04:21:41.332" v="3420" actId="478"/>
          <ac:spMkLst>
            <pc:docMk/>
            <pc:sldMk cId="4290468879" sldId="258"/>
            <ac:spMk id="42" creationId="{03C4FBBB-1A78-2E22-3F9C-2AE76F14D22D}"/>
          </ac:spMkLst>
        </pc:spChg>
        <pc:spChg chg="add mod">
          <ac:chgData name="Charles Lakes" userId="ea0cd9429cdefcd6" providerId="LiveId" clId="{F79B5F68-92DA-4AE9-96CC-A064250EB000}" dt="2022-11-14T02:06:01.620" v="7798" actId="1036"/>
          <ac:spMkLst>
            <pc:docMk/>
            <pc:sldMk cId="4290468879" sldId="258"/>
            <ac:spMk id="42" creationId="{7788587D-8805-536C-8311-07CB74D17BDE}"/>
          </ac:spMkLst>
        </pc:spChg>
        <pc:spChg chg="del mod topLvl">
          <ac:chgData name="Charles Lakes" userId="ea0cd9429cdefcd6" providerId="LiveId" clId="{F79B5F68-92DA-4AE9-96CC-A064250EB000}" dt="2022-11-13T16:32:12.586" v="4002" actId="478"/>
          <ac:spMkLst>
            <pc:docMk/>
            <pc:sldMk cId="4290468879" sldId="258"/>
            <ac:spMk id="43" creationId="{1CC9BEF0-43AE-9EEA-BCA1-2848DA3CF72D}"/>
          </ac:spMkLst>
        </pc:spChg>
        <pc:spChg chg="add mod ord">
          <ac:chgData name="Charles Lakes" userId="ea0cd9429cdefcd6" providerId="LiveId" clId="{F79B5F68-92DA-4AE9-96CC-A064250EB000}" dt="2022-11-15T04:43:14.246" v="14459" actId="1038"/>
          <ac:spMkLst>
            <pc:docMk/>
            <pc:sldMk cId="4290468879" sldId="258"/>
            <ac:spMk id="44" creationId="{56B39467-BBA4-915F-41E1-1E78D9DB0FD5}"/>
          </ac:spMkLst>
        </pc:spChg>
        <pc:grpChg chg="add del mod">
          <ac:chgData name="Charles Lakes" userId="ea0cd9429cdefcd6" providerId="LiveId" clId="{F79B5F68-92DA-4AE9-96CC-A064250EB000}" dt="2022-11-13T16:53:26.830" v="4010" actId="478"/>
          <ac:grpSpMkLst>
            <pc:docMk/>
            <pc:sldMk cId="4290468879" sldId="258"/>
            <ac:grpSpMk id="23" creationId="{D6CBDFD0-2063-C457-86E0-1C28052DF421}"/>
          </ac:grpSpMkLst>
        </pc:grpChg>
        <pc:grpChg chg="add mod">
          <ac:chgData name="Charles Lakes" userId="ea0cd9429cdefcd6" providerId="LiveId" clId="{F79B5F68-92DA-4AE9-96CC-A064250EB000}" dt="2022-11-13T17:08:33.430" v="4302" actId="1035"/>
          <ac:grpSpMkLst>
            <pc:docMk/>
            <pc:sldMk cId="4290468879" sldId="258"/>
            <ac:grpSpMk id="35" creationId="{5912335F-4B7B-4815-C4B1-78E2ACCA75C2}"/>
          </ac:grpSpMkLst>
        </pc:grpChg>
        <pc:grpChg chg="add del mod">
          <ac:chgData name="Charles Lakes" userId="ea0cd9429cdefcd6" providerId="LiveId" clId="{F79B5F68-92DA-4AE9-96CC-A064250EB000}" dt="2022-11-13T04:21:04.156" v="3406" actId="165"/>
          <ac:grpSpMkLst>
            <pc:docMk/>
            <pc:sldMk cId="4290468879" sldId="258"/>
            <ac:grpSpMk id="38" creationId="{6F178689-3929-0CAC-6C24-FD9A6FD61AB3}"/>
          </ac:grpSpMkLst>
        </pc:grpChg>
        <pc:grpChg chg="add del mod">
          <ac:chgData name="Charles Lakes" userId="ea0cd9429cdefcd6" providerId="LiveId" clId="{F79B5F68-92DA-4AE9-96CC-A064250EB000}" dt="2022-11-13T04:21:36.198" v="3419" actId="165"/>
          <ac:grpSpMkLst>
            <pc:docMk/>
            <pc:sldMk cId="4290468879" sldId="258"/>
            <ac:grpSpMk id="41" creationId="{68F23509-566B-B16F-1C25-D1A99CFB3958}"/>
          </ac:grpSpMkLst>
        </pc:grpChg>
        <pc:graphicFrameChg chg="add del mod modGraphic">
          <ac:chgData name="Charles Lakes" userId="ea0cd9429cdefcd6" providerId="LiveId" clId="{F79B5F68-92DA-4AE9-96CC-A064250EB000}" dt="2022-11-13T03:50:48.636" v="1394" actId="478"/>
          <ac:graphicFrameMkLst>
            <pc:docMk/>
            <pc:sldMk cId="4290468879" sldId="258"/>
            <ac:graphicFrameMk id="28" creationId="{DEEDC3C5-E9C7-F880-A101-9296AD304043}"/>
          </ac:graphicFrameMkLst>
        </pc:graphicFrameChg>
        <pc:picChg chg="add del mod">
          <ac:chgData name="Charles Lakes" userId="ea0cd9429cdefcd6" providerId="LiveId" clId="{F79B5F68-92DA-4AE9-96CC-A064250EB000}" dt="2022-11-13T03:33:56.448" v="946" actId="478"/>
          <ac:picMkLst>
            <pc:docMk/>
            <pc:sldMk cId="4290468879" sldId="258"/>
            <ac:picMk id="5" creationId="{85D8B0F1-20B2-BB45-C064-A919E7BB460B}"/>
          </ac:picMkLst>
        </pc:picChg>
        <pc:picChg chg="add mod">
          <ac:chgData name="Charles Lakes" userId="ea0cd9429cdefcd6" providerId="LiveId" clId="{F79B5F68-92DA-4AE9-96CC-A064250EB000}" dt="2022-11-13T16:43:16.967" v="4005" actId="14100"/>
          <ac:picMkLst>
            <pc:docMk/>
            <pc:sldMk cId="4290468879" sldId="258"/>
            <ac:picMk id="5" creationId="{A5AABAEE-3A9F-E047-C93C-C0C44932E2FA}"/>
          </ac:picMkLst>
        </pc:picChg>
        <pc:picChg chg="del">
          <ac:chgData name="Charles Lakes" userId="ea0cd9429cdefcd6" providerId="LiveId" clId="{F79B5F68-92DA-4AE9-96CC-A064250EB000}" dt="2022-11-13T03:30:18.924" v="847" actId="478"/>
          <ac:picMkLst>
            <pc:docMk/>
            <pc:sldMk cId="4290468879" sldId="258"/>
            <ac:picMk id="7" creationId="{2FA52A63-5A31-E243-6622-CA3D7D167119}"/>
          </ac:picMkLst>
        </pc:picChg>
        <pc:picChg chg="add mod">
          <ac:chgData name="Charles Lakes" userId="ea0cd9429cdefcd6" providerId="LiveId" clId="{F79B5F68-92DA-4AE9-96CC-A064250EB000}" dt="2022-11-13T17:34:54.537" v="4558" actId="14100"/>
          <ac:picMkLst>
            <pc:docMk/>
            <pc:sldMk cId="4290468879" sldId="258"/>
            <ac:picMk id="17" creationId="{75C3DD5A-8934-757B-6207-139F76040419}"/>
          </ac:picMkLst>
        </pc:picChg>
        <pc:picChg chg="add mod">
          <ac:chgData name="Charles Lakes" userId="ea0cd9429cdefcd6" providerId="LiveId" clId="{F79B5F68-92DA-4AE9-96CC-A064250EB000}" dt="2022-11-13T17:37:15.981" v="4577" actId="1038"/>
          <ac:picMkLst>
            <pc:docMk/>
            <pc:sldMk cId="4290468879" sldId="258"/>
            <ac:picMk id="20" creationId="{A723C322-DA10-46A6-4D15-D09A2A48AA1D}"/>
          </ac:picMkLst>
        </pc:picChg>
        <pc:picChg chg="add mod ord">
          <ac:chgData name="Charles Lakes" userId="ea0cd9429cdefcd6" providerId="LiveId" clId="{F79B5F68-92DA-4AE9-96CC-A064250EB000}" dt="2022-11-13T03:38:10.160" v="1039" actId="164"/>
          <ac:picMkLst>
            <pc:docMk/>
            <pc:sldMk cId="4290468879" sldId="258"/>
            <ac:picMk id="21" creationId="{A67D9A0B-3F0A-67FB-4945-1CDADED7BD0D}"/>
          </ac:picMkLst>
        </pc:picChg>
        <pc:picChg chg="add mod">
          <ac:chgData name="Charles Lakes" userId="ea0cd9429cdefcd6" providerId="LiveId" clId="{F79B5F68-92DA-4AE9-96CC-A064250EB000}" dt="2022-11-15T04:48:31.525" v="14839" actId="1076"/>
          <ac:picMkLst>
            <pc:docMk/>
            <pc:sldMk cId="4290468879" sldId="258"/>
            <ac:picMk id="26" creationId="{582A7A90-6BDD-6337-F8D2-5DEC5E98F30B}"/>
          </ac:picMkLst>
        </pc:picChg>
        <pc:picChg chg="add del mod">
          <ac:chgData name="Charles Lakes" userId="ea0cd9429cdefcd6" providerId="LiveId" clId="{F79B5F68-92DA-4AE9-96CC-A064250EB000}" dt="2022-11-15T00:44:01.682" v="8407" actId="478"/>
          <ac:picMkLst>
            <pc:docMk/>
            <pc:sldMk cId="4290468879" sldId="258"/>
            <ac:picMk id="27" creationId="{B71B8C8C-94D2-426F-4F5A-A3CC39683F07}"/>
          </ac:picMkLst>
        </pc:picChg>
        <pc:picChg chg="add mod">
          <ac:chgData name="Charles Lakes" userId="ea0cd9429cdefcd6" providerId="LiveId" clId="{F79B5F68-92DA-4AE9-96CC-A064250EB000}" dt="2022-11-15T04:42:12.226" v="14373" actId="1076"/>
          <ac:picMkLst>
            <pc:docMk/>
            <pc:sldMk cId="4290468879" sldId="258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42:24.713" v="14374" actId="1076"/>
          <ac:picMkLst>
            <pc:docMk/>
            <pc:sldMk cId="4290468879" sldId="258"/>
            <ac:picMk id="38" creationId="{80FBD526-6F0B-DCF1-836E-FE0C50DE542B}"/>
          </ac:picMkLst>
        </pc:picChg>
        <pc:picChg chg="add mod">
          <ac:chgData name="Charles Lakes" userId="ea0cd9429cdefcd6" providerId="LiveId" clId="{F79B5F68-92DA-4AE9-96CC-A064250EB000}" dt="2022-11-15T04:42:32.509" v="14375" actId="1076"/>
          <ac:picMkLst>
            <pc:docMk/>
            <pc:sldMk cId="4290468879" sldId="258"/>
            <ac:picMk id="39" creationId="{E6C9FCD7-9AFC-3A56-62DF-1BF21FED5725}"/>
          </ac:picMkLst>
        </pc:picChg>
        <pc:picChg chg="add mod">
          <ac:chgData name="Charles Lakes" userId="ea0cd9429cdefcd6" providerId="LiveId" clId="{F79B5F68-92DA-4AE9-96CC-A064250EB000}" dt="2022-11-15T04:42:40.231" v="14376" actId="1076"/>
          <ac:picMkLst>
            <pc:docMk/>
            <pc:sldMk cId="4290468879" sldId="258"/>
            <ac:picMk id="41" creationId="{84FF59C8-75F3-661B-7F9B-FD11B32E32D5}"/>
          </ac:picMkLst>
        </pc:picChg>
      </pc:sldChg>
      <pc:sldChg chg="addSp delSp modSp new mod ord modTransition modNotesTx">
        <pc:chgData name="Charles Lakes" userId="ea0cd9429cdefcd6" providerId="LiveId" clId="{F79B5F68-92DA-4AE9-96CC-A064250EB000}" dt="2022-11-15T05:08:30.917" v="15304"/>
        <pc:sldMkLst>
          <pc:docMk/>
          <pc:sldMk cId="2947045464" sldId="259"/>
        </pc:sldMkLst>
        <pc:spChg chg="mod">
          <ac:chgData name="Charles Lakes" userId="ea0cd9429cdefcd6" providerId="LiveId" clId="{F79B5F68-92DA-4AE9-96CC-A064250EB000}" dt="2022-11-15T05:08:30.917" v="15304"/>
          <ac:spMkLst>
            <pc:docMk/>
            <pc:sldMk cId="2947045464" sldId="259"/>
            <ac:spMk id="2" creationId="{3600CEBC-A9A8-C0F7-7D44-9613362A9471}"/>
          </ac:spMkLst>
        </pc:spChg>
        <pc:spChg chg="del mod">
          <ac:chgData name="Charles Lakes" userId="ea0cd9429cdefcd6" providerId="LiveId" clId="{F79B5F68-92DA-4AE9-96CC-A064250EB000}" dt="2022-11-15T00:31:41.388" v="7936" actId="478"/>
          <ac:spMkLst>
            <pc:docMk/>
            <pc:sldMk cId="2947045464" sldId="259"/>
            <ac:spMk id="3" creationId="{5B067010-621B-06C7-E7F1-8D54D88EBE75}"/>
          </ac:spMkLst>
        </pc:spChg>
        <pc:spChg chg="add mod ord">
          <ac:chgData name="Charles Lakes" userId="ea0cd9429cdefcd6" providerId="LiveId" clId="{F79B5F68-92DA-4AE9-96CC-A064250EB000}" dt="2022-11-15T00:33:17.685" v="8149" actId="14100"/>
          <ac:spMkLst>
            <pc:docMk/>
            <pc:sldMk cId="2947045464" sldId="259"/>
            <ac:spMk id="4" creationId="{978CA0F1-9054-7FDD-E71A-539C90D09A31}"/>
          </ac:spMkLst>
        </pc:spChg>
        <pc:spChg chg="add del mod ord">
          <ac:chgData name="Charles Lakes" userId="ea0cd9429cdefcd6" providerId="LiveId" clId="{F79B5F68-92DA-4AE9-96CC-A064250EB000}" dt="2022-11-15T00:32:32.446" v="8073" actId="478"/>
          <ac:spMkLst>
            <pc:docMk/>
            <pc:sldMk cId="2947045464" sldId="259"/>
            <ac:spMk id="5" creationId="{A6500AF7-6253-CBFA-E9B3-263782E81F69}"/>
          </ac:spMkLst>
        </pc:spChg>
        <pc:spChg chg="add mod">
          <ac:chgData name="Charles Lakes" userId="ea0cd9429cdefcd6" providerId="LiveId" clId="{F79B5F68-92DA-4AE9-96CC-A064250EB000}" dt="2022-11-15T04:57:24.391" v="15213" actId="1036"/>
          <ac:spMkLst>
            <pc:docMk/>
            <pc:sldMk cId="2947045464" sldId="259"/>
            <ac:spMk id="6" creationId="{4F7977A8-F166-BA63-9854-96D4A9D84849}"/>
          </ac:spMkLst>
        </pc:spChg>
        <pc:spChg chg="add del mod">
          <ac:chgData name="Charles Lakes" userId="ea0cd9429cdefcd6" providerId="LiveId" clId="{F79B5F68-92DA-4AE9-96CC-A064250EB000}" dt="2022-11-15T00:31:45.654" v="7937" actId="478"/>
          <ac:spMkLst>
            <pc:docMk/>
            <pc:sldMk cId="2947045464" sldId="259"/>
            <ac:spMk id="10" creationId="{E497CA55-E3A2-4159-849D-F5F072E34724}"/>
          </ac:spMkLst>
        </pc:spChg>
        <pc:spChg chg="add del mod">
          <ac:chgData name="Charles Lakes" userId="ea0cd9429cdefcd6" providerId="LiveId" clId="{F79B5F68-92DA-4AE9-96CC-A064250EB000}" dt="2022-11-15T00:32:40.028" v="8075" actId="478"/>
          <ac:spMkLst>
            <pc:docMk/>
            <pc:sldMk cId="2947045464" sldId="259"/>
            <ac:spMk id="14" creationId="{524BD185-1889-AF67-30ED-A07E680E44A7}"/>
          </ac:spMkLst>
        </pc:spChg>
        <pc:picChg chg="add del mod">
          <ac:chgData name="Charles Lakes" userId="ea0cd9429cdefcd6" providerId="LiveId" clId="{F79B5F68-92DA-4AE9-96CC-A064250EB000}" dt="2022-11-15T00:31:49.971" v="7938" actId="478"/>
          <ac:picMkLst>
            <pc:docMk/>
            <pc:sldMk cId="2947045464" sldId="259"/>
            <ac:picMk id="8" creationId="{4A8AC7C4-45BE-1054-CA01-2DF5C90DD33F}"/>
          </ac:picMkLst>
        </pc:picChg>
        <pc:picChg chg="add del mod">
          <ac:chgData name="Charles Lakes" userId="ea0cd9429cdefcd6" providerId="LiveId" clId="{F79B5F68-92DA-4AE9-96CC-A064250EB000}" dt="2022-11-15T00:31:52.499" v="7940" actId="478"/>
          <ac:picMkLst>
            <pc:docMk/>
            <pc:sldMk cId="2947045464" sldId="259"/>
            <ac:picMk id="9" creationId="{73E444E0-5D93-CEBB-AB3A-0D94F7C82869}"/>
          </ac:picMkLst>
        </pc:picChg>
        <pc:picChg chg="add del mod">
          <ac:chgData name="Charles Lakes" userId="ea0cd9429cdefcd6" providerId="LiveId" clId="{F79B5F68-92DA-4AE9-96CC-A064250EB000}" dt="2022-11-13T17:07:51.952" v="4291" actId="478"/>
          <ac:picMkLst>
            <pc:docMk/>
            <pc:sldMk cId="2947045464" sldId="259"/>
            <ac:picMk id="11" creationId="{4BC7D59C-A0E1-7DCD-74D5-C2E94EAB71C3}"/>
          </ac:picMkLst>
        </pc:picChg>
        <pc:picChg chg="add del mod ord">
          <ac:chgData name="Charles Lakes" userId="ea0cd9429cdefcd6" providerId="LiveId" clId="{F79B5F68-92DA-4AE9-96CC-A064250EB000}" dt="2022-11-15T00:31:35.028" v="7935" actId="478"/>
          <ac:picMkLst>
            <pc:docMk/>
            <pc:sldMk cId="2947045464" sldId="259"/>
            <ac:picMk id="13" creationId="{28A2A45C-4D04-9193-55A6-25FAC2931FEB}"/>
          </ac:picMkLst>
        </pc:picChg>
      </pc:sldChg>
      <pc:sldChg chg="addSp delSp modSp add mod ord modNotesTx">
        <pc:chgData name="Charles Lakes" userId="ea0cd9429cdefcd6" providerId="LiveId" clId="{F79B5F68-92DA-4AE9-96CC-A064250EB000}" dt="2022-11-15T03:52:12.499" v="10326" actId="20577"/>
        <pc:sldMkLst>
          <pc:docMk/>
          <pc:sldMk cId="2087913333" sldId="260"/>
        </pc:sldMkLst>
        <pc:spChg chg="mod">
          <ac:chgData name="Charles Lakes" userId="ea0cd9429cdefcd6" providerId="LiveId" clId="{F79B5F68-92DA-4AE9-96CC-A064250EB000}" dt="2022-11-14T01:39:00.735" v="5757" actId="688"/>
          <ac:spMkLst>
            <pc:docMk/>
            <pc:sldMk cId="2087913333" sldId="260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4T02:04:44.218" v="7641" actId="688"/>
          <ac:spMkLst>
            <pc:docMk/>
            <pc:sldMk cId="2087913333" sldId="260"/>
            <ac:spMk id="3" creationId="{B94654C2-9A46-1872-AF23-5500991024C9}"/>
          </ac:spMkLst>
        </pc:spChg>
        <pc:spChg chg="mod topLvl">
          <ac:chgData name="Charles Lakes" userId="ea0cd9429cdefcd6" providerId="LiveId" clId="{F79B5F68-92DA-4AE9-96CC-A064250EB000}" dt="2022-11-14T01:51:39.429" v="6977" actId="688"/>
          <ac:spMkLst>
            <pc:docMk/>
            <pc:sldMk cId="2087913333" sldId="260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3T19:47:04.238" v="4648" actId="20577"/>
          <ac:spMkLst>
            <pc:docMk/>
            <pc:sldMk cId="2087913333" sldId="260"/>
            <ac:spMk id="12" creationId="{50082F45-27EF-4855-545F-026CB871E0A1}"/>
          </ac:spMkLst>
        </pc:spChg>
        <pc:spChg chg="add mod">
          <ac:chgData name="Charles Lakes" userId="ea0cd9429cdefcd6" providerId="LiveId" clId="{F79B5F68-92DA-4AE9-96CC-A064250EB000}" dt="2022-11-14T01:23:00.764" v="5114" actId="1037"/>
          <ac:spMkLst>
            <pc:docMk/>
            <pc:sldMk cId="2087913333" sldId="260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3T19:47:10.033" v="4657" actId="20577"/>
          <ac:spMkLst>
            <pc:docMk/>
            <pc:sldMk cId="2087913333" sldId="260"/>
            <ac:spMk id="16" creationId="{29B19AAE-D748-BE31-1C23-BCED3221F349}"/>
          </ac:spMkLst>
        </pc:spChg>
        <pc:spChg chg="del mod topLvl">
          <ac:chgData name="Charles Lakes" userId="ea0cd9429cdefcd6" providerId="LiveId" clId="{F79B5F68-92DA-4AE9-96CC-A064250EB000}" dt="2022-11-13T20:03:05.152" v="4671" actId="478"/>
          <ac:spMkLst>
            <pc:docMk/>
            <pc:sldMk cId="2087913333" sldId="260"/>
            <ac:spMk id="17" creationId="{3206AB55-7C80-7890-C9E1-0FE4CF7434AD}"/>
          </ac:spMkLst>
        </pc:spChg>
        <pc:spChg chg="mod ord">
          <ac:chgData name="Charles Lakes" userId="ea0cd9429cdefcd6" providerId="LiveId" clId="{F79B5F68-92DA-4AE9-96CC-A064250EB000}" dt="2022-11-14T01:37:27.326" v="5756" actId="207"/>
          <ac:spMkLst>
            <pc:docMk/>
            <pc:sldMk cId="2087913333" sldId="260"/>
            <ac:spMk id="18" creationId="{CCC3CA7D-B60B-D69B-D705-4A65D3057434}"/>
          </ac:spMkLst>
        </pc:spChg>
        <pc:spChg chg="mod topLvl">
          <ac:chgData name="Charles Lakes" userId="ea0cd9429cdefcd6" providerId="LiveId" clId="{F79B5F68-92DA-4AE9-96CC-A064250EB000}" dt="2022-11-14T02:05:53.909" v="7761" actId="688"/>
          <ac:spMkLst>
            <pc:docMk/>
            <pc:sldMk cId="2087913333" sldId="260"/>
            <ac:spMk id="19" creationId="{659904BB-2619-486B-8F5A-455D2F0DEC6E}"/>
          </ac:spMkLst>
        </pc:spChg>
        <pc:spChg chg="del mod">
          <ac:chgData name="Charles Lakes" userId="ea0cd9429cdefcd6" providerId="LiveId" clId="{F79B5F68-92DA-4AE9-96CC-A064250EB000}" dt="2022-11-13T20:03:53.236" v="4830" actId="478"/>
          <ac:spMkLst>
            <pc:docMk/>
            <pc:sldMk cId="2087913333" sldId="260"/>
            <ac:spMk id="20" creationId="{0935B2CA-E40D-CCA2-6434-ED89EB7D5A03}"/>
          </ac:spMkLst>
        </pc:spChg>
        <pc:spChg chg="del mod">
          <ac:chgData name="Charles Lakes" userId="ea0cd9429cdefcd6" providerId="LiveId" clId="{F79B5F68-92DA-4AE9-96CC-A064250EB000}" dt="2022-11-13T20:03:58.328" v="4832" actId="478"/>
          <ac:spMkLst>
            <pc:docMk/>
            <pc:sldMk cId="2087913333" sldId="260"/>
            <ac:spMk id="21" creationId="{48021021-33C8-926D-0123-2581B47CE434}"/>
          </ac:spMkLst>
        </pc:spChg>
        <pc:spChg chg="del mod">
          <ac:chgData name="Charles Lakes" userId="ea0cd9429cdefcd6" providerId="LiveId" clId="{F79B5F68-92DA-4AE9-96CC-A064250EB000}" dt="2022-11-13T20:04:03.873" v="4834" actId="478"/>
          <ac:spMkLst>
            <pc:docMk/>
            <pc:sldMk cId="2087913333" sldId="260"/>
            <ac:spMk id="23" creationId="{ECF9621B-70A3-03CA-D430-BBB49BC96E1E}"/>
          </ac:spMkLst>
        </pc:spChg>
        <pc:spChg chg="del mod">
          <ac:chgData name="Charles Lakes" userId="ea0cd9429cdefcd6" providerId="LiveId" clId="{F79B5F68-92DA-4AE9-96CC-A064250EB000}" dt="2022-11-13T20:04:10.884" v="4836" actId="478"/>
          <ac:spMkLst>
            <pc:docMk/>
            <pc:sldMk cId="2087913333" sldId="260"/>
            <ac:spMk id="24" creationId="{A1D0D32A-CE08-6F35-242B-E17C07EC7C22}"/>
          </ac:spMkLst>
        </pc:spChg>
        <pc:spChg chg="del mod">
          <ac:chgData name="Charles Lakes" userId="ea0cd9429cdefcd6" providerId="LiveId" clId="{F79B5F68-92DA-4AE9-96CC-A064250EB000}" dt="2022-11-13T20:04:14.296" v="4838" actId="478"/>
          <ac:spMkLst>
            <pc:docMk/>
            <pc:sldMk cId="2087913333" sldId="260"/>
            <ac:spMk id="26" creationId="{9AB7361B-8D41-C908-F46F-083AE4E1F586}"/>
          </ac:spMkLst>
        </pc:spChg>
        <pc:spChg chg="add mod ord">
          <ac:chgData name="Charles Lakes" userId="ea0cd9429cdefcd6" providerId="LiveId" clId="{F79B5F68-92DA-4AE9-96CC-A064250EB000}" dt="2022-11-14T01:28:51.943" v="5177" actId="167"/>
          <ac:spMkLst>
            <pc:docMk/>
            <pc:sldMk cId="2087913333" sldId="260"/>
            <ac:spMk id="27" creationId="{EA3F25DA-835A-83B4-F8F9-C60EC09231E9}"/>
          </ac:spMkLst>
        </pc:spChg>
        <pc:spChg chg="add mod topLvl">
          <ac:chgData name="Charles Lakes" userId="ea0cd9429cdefcd6" providerId="LiveId" clId="{F79B5F68-92DA-4AE9-96CC-A064250EB000}" dt="2022-11-14T01:51:29.777" v="6976" actId="165"/>
          <ac:spMkLst>
            <pc:docMk/>
            <pc:sldMk cId="2087913333" sldId="260"/>
            <ac:spMk id="28" creationId="{F7DB9288-58B1-D99D-5FC7-E088CF52FC96}"/>
          </ac:spMkLst>
        </pc:spChg>
        <pc:spChg chg="add mod">
          <ac:chgData name="Charles Lakes" userId="ea0cd9429cdefcd6" providerId="LiveId" clId="{F79B5F68-92DA-4AE9-96CC-A064250EB000}" dt="2022-11-14T02:03:04.333" v="7495" actId="688"/>
          <ac:spMkLst>
            <pc:docMk/>
            <pc:sldMk cId="2087913333" sldId="260"/>
            <ac:spMk id="30" creationId="{26607AC4-01E7-039E-3B4D-5661427DC1A1}"/>
          </ac:spMkLst>
        </pc:spChg>
        <pc:spChg chg="add mod">
          <ac:chgData name="Charles Lakes" userId="ea0cd9429cdefcd6" providerId="LiveId" clId="{F79B5F68-92DA-4AE9-96CC-A064250EB000}" dt="2022-11-14T02:01:11.704" v="7355" actId="14100"/>
          <ac:spMkLst>
            <pc:docMk/>
            <pc:sldMk cId="2087913333" sldId="260"/>
            <ac:spMk id="31" creationId="{B85D98E1-1A1B-FFB4-483F-AEDCB19A00F8}"/>
          </ac:spMkLst>
        </pc:spChg>
        <pc:spChg chg="add mod">
          <ac:chgData name="Charles Lakes" userId="ea0cd9429cdefcd6" providerId="LiveId" clId="{F79B5F68-92DA-4AE9-96CC-A064250EB000}" dt="2022-11-14T02:01:50.866" v="7409" actId="688"/>
          <ac:spMkLst>
            <pc:docMk/>
            <pc:sldMk cId="2087913333" sldId="260"/>
            <ac:spMk id="32" creationId="{90985D3C-9C77-C1EB-CF9F-6F3925745A0E}"/>
          </ac:spMkLst>
        </pc:spChg>
        <pc:spChg chg="add mod">
          <ac:chgData name="Charles Lakes" userId="ea0cd9429cdefcd6" providerId="LiveId" clId="{F79B5F68-92DA-4AE9-96CC-A064250EB000}" dt="2022-11-14T02:03:39.466" v="7556" actId="688"/>
          <ac:spMkLst>
            <pc:docMk/>
            <pc:sldMk cId="2087913333" sldId="260"/>
            <ac:spMk id="33" creationId="{970BFAD3-2398-D0D8-D9ED-65452E161E9E}"/>
          </ac:spMkLst>
        </pc:spChg>
        <pc:grpChg chg="del">
          <ac:chgData name="Charles Lakes" userId="ea0cd9429cdefcd6" providerId="LiveId" clId="{F79B5F68-92DA-4AE9-96CC-A064250EB000}" dt="2022-11-13T20:02:54.577" v="4668" actId="165"/>
          <ac:grpSpMkLst>
            <pc:docMk/>
            <pc:sldMk cId="2087913333" sldId="260"/>
            <ac:grpSpMk id="25" creationId="{C3B35C65-1DD2-3BFE-846D-28E2F205E6DE}"/>
          </ac:grpSpMkLst>
        </pc:grpChg>
        <pc:grpChg chg="add del mod">
          <ac:chgData name="Charles Lakes" userId="ea0cd9429cdefcd6" providerId="LiveId" clId="{F79B5F68-92DA-4AE9-96CC-A064250EB000}" dt="2022-11-14T01:51:29.777" v="6976" actId="165"/>
          <ac:grpSpMkLst>
            <pc:docMk/>
            <pc:sldMk cId="2087913333" sldId="260"/>
            <ac:grpSpMk id="29" creationId="{41A0A36E-CE7F-85A3-D6AA-529F0DFA4CD1}"/>
          </ac:grpSpMkLst>
        </pc:grpChg>
        <pc:picChg chg="del mod">
          <ac:chgData name="Charles Lakes" userId="ea0cd9429cdefcd6" providerId="LiveId" clId="{F79B5F68-92DA-4AE9-96CC-A064250EB000}" dt="2022-11-13T19:47:28.783" v="4660" actId="478"/>
          <ac:picMkLst>
            <pc:docMk/>
            <pc:sldMk cId="2087913333" sldId="260"/>
            <ac:picMk id="5" creationId="{4B860582-AC58-3ED8-C211-1C56B114051D}"/>
          </ac:picMkLst>
        </pc:picChg>
        <pc:picChg chg="del mod">
          <ac:chgData name="Charles Lakes" userId="ea0cd9429cdefcd6" providerId="LiveId" clId="{F79B5F68-92DA-4AE9-96CC-A064250EB000}" dt="2022-11-13T19:47:31.473" v="4662" actId="478"/>
          <ac:picMkLst>
            <pc:docMk/>
            <pc:sldMk cId="2087913333" sldId="260"/>
            <ac:picMk id="6" creationId="{6EFB6E94-43B4-310A-06D4-1E583087071B}"/>
          </ac:picMkLst>
        </pc:picChg>
        <pc:picChg chg="del">
          <ac:chgData name="Charles Lakes" userId="ea0cd9429cdefcd6" providerId="LiveId" clId="{F79B5F68-92DA-4AE9-96CC-A064250EB000}" dt="2022-11-13T19:47:25.815" v="4658" actId="478"/>
          <ac:picMkLst>
            <pc:docMk/>
            <pc:sldMk cId="2087913333" sldId="260"/>
            <ac:picMk id="7" creationId="{2FA52A63-5A31-E243-6622-CA3D7D167119}"/>
          </ac:picMkLst>
        </pc:picChg>
        <pc:picChg chg="add mod ord">
          <ac:chgData name="Charles Lakes" userId="ea0cd9429cdefcd6" providerId="LiveId" clId="{F79B5F68-92DA-4AE9-96CC-A064250EB000}" dt="2022-11-14T01:26:49.517" v="5119" actId="170"/>
          <ac:picMkLst>
            <pc:docMk/>
            <pc:sldMk cId="2087913333" sldId="260"/>
            <ac:picMk id="22" creationId="{7A70E766-7C8C-3A61-05ED-EED20495F70F}"/>
          </ac:picMkLst>
        </pc:picChg>
        <pc:picChg chg="add mod">
          <ac:chgData name="Charles Lakes" userId="ea0cd9429cdefcd6" providerId="LiveId" clId="{F79B5F68-92DA-4AE9-96CC-A064250EB000}" dt="2022-11-14T02:09:55.098" v="7916" actId="1038"/>
          <ac:picMkLst>
            <pc:docMk/>
            <pc:sldMk cId="2087913333" sldId="260"/>
            <ac:picMk id="35" creationId="{0BF75366-F9D1-EEB7-184F-50E9BF018458}"/>
          </ac:picMkLst>
        </pc:picChg>
        <pc:picChg chg="add mod">
          <ac:chgData name="Charles Lakes" userId="ea0cd9429cdefcd6" providerId="LiveId" clId="{F79B5F68-92DA-4AE9-96CC-A064250EB000}" dt="2022-11-14T02:08:47.535" v="7907" actId="1036"/>
          <ac:picMkLst>
            <pc:docMk/>
            <pc:sldMk cId="2087913333" sldId="260"/>
            <ac:picMk id="37" creationId="{175DDAB9-2CDA-7A02-1B0F-4D71BFE67FB8}"/>
          </ac:picMkLst>
        </pc:picChg>
        <pc:picChg chg="add mod">
          <ac:chgData name="Charles Lakes" userId="ea0cd9429cdefcd6" providerId="LiveId" clId="{F79B5F68-92DA-4AE9-96CC-A064250EB000}" dt="2022-11-14T02:08:40.807" v="7888" actId="1076"/>
          <ac:picMkLst>
            <pc:docMk/>
            <pc:sldMk cId="2087913333" sldId="260"/>
            <ac:picMk id="39" creationId="{85831A90-88CA-FA35-6BC5-03A9EF86A19F}"/>
          </ac:picMkLst>
        </pc:picChg>
      </pc:sldChg>
      <pc:sldChg chg="modSp add del mod">
        <pc:chgData name="Charles Lakes" userId="ea0cd9429cdefcd6" providerId="LiveId" clId="{F79B5F68-92DA-4AE9-96CC-A064250EB000}" dt="2022-11-14T02:11:05.852" v="7920" actId="2696"/>
        <pc:sldMkLst>
          <pc:docMk/>
          <pc:sldMk cId="1577567308" sldId="261"/>
        </pc:sldMkLst>
        <pc:spChg chg="mod">
          <ac:chgData name="Charles Lakes" userId="ea0cd9429cdefcd6" providerId="LiveId" clId="{F79B5F68-92DA-4AE9-96CC-A064250EB000}" dt="2022-11-14T01:22:02.661" v="5048" actId="6549"/>
          <ac:spMkLst>
            <pc:docMk/>
            <pc:sldMk cId="1577567308" sldId="261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3T20:41:05.203" v="5037" actId="20577"/>
          <ac:spMkLst>
            <pc:docMk/>
            <pc:sldMk cId="1577567308" sldId="261"/>
            <ac:spMk id="12" creationId="{50082F45-27EF-4855-545F-026CB871E0A1}"/>
          </ac:spMkLst>
        </pc:spChg>
        <pc:spChg chg="mod">
          <ac:chgData name="Charles Lakes" userId="ea0cd9429cdefcd6" providerId="LiveId" clId="{F79B5F68-92DA-4AE9-96CC-A064250EB000}" dt="2022-11-14T01:22:28.932" v="5085" actId="1037"/>
          <ac:spMkLst>
            <pc:docMk/>
            <pc:sldMk cId="1577567308" sldId="261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3T20:41:11.763" v="5043" actId="20577"/>
          <ac:spMkLst>
            <pc:docMk/>
            <pc:sldMk cId="1577567308" sldId="261"/>
            <ac:spMk id="16" creationId="{29B19AAE-D748-BE31-1C23-BCED3221F349}"/>
          </ac:spMkLst>
        </pc:spChg>
      </pc:sldChg>
      <pc:sldChg chg="addSp delSp modSp add mod ord delAnim modAnim">
        <pc:chgData name="Charles Lakes" userId="ea0cd9429cdefcd6" providerId="LiveId" clId="{F79B5F68-92DA-4AE9-96CC-A064250EB000}" dt="2022-11-15T04:50:40.979" v="14853"/>
        <pc:sldMkLst>
          <pc:docMk/>
          <pc:sldMk cId="2696025289" sldId="262"/>
        </pc:sldMkLst>
        <pc:spChg chg="del mod">
          <ac:chgData name="Charles Lakes" userId="ea0cd9429cdefcd6" providerId="LiveId" clId="{F79B5F68-92DA-4AE9-96CC-A064250EB000}" dt="2022-11-15T04:49:59.952" v="14842" actId="478"/>
          <ac:spMkLst>
            <pc:docMk/>
            <pc:sldMk cId="2696025289" sldId="262"/>
            <ac:spMk id="2" creationId="{86D30DE9-2A62-038D-0581-FD655D69DF2A}"/>
          </ac:spMkLst>
        </pc:spChg>
        <pc:spChg chg="del mod">
          <ac:chgData name="Charles Lakes" userId="ea0cd9429cdefcd6" providerId="LiveId" clId="{F79B5F68-92DA-4AE9-96CC-A064250EB000}" dt="2022-11-14T01:50:20.687" v="6834" actId="478"/>
          <ac:spMkLst>
            <pc:docMk/>
            <pc:sldMk cId="2696025289" sldId="262"/>
            <ac:spMk id="3" creationId="{B94654C2-9A46-1872-AF23-5500991024C9}"/>
          </ac:spMkLst>
        </pc:spChg>
        <pc:spChg chg="add del mod">
          <ac:chgData name="Charles Lakes" userId="ea0cd9429cdefcd6" providerId="LiveId" clId="{F79B5F68-92DA-4AE9-96CC-A064250EB000}" dt="2022-11-14T01:50:26.866" v="6836" actId="478"/>
          <ac:spMkLst>
            <pc:docMk/>
            <pc:sldMk cId="2696025289" sldId="262"/>
            <ac:spMk id="6" creationId="{96026A8F-DF72-80E8-CE0D-07A999FF9431}"/>
          </ac:spMkLst>
        </pc:spChg>
        <pc:spChg chg="add mod">
          <ac:chgData name="Charles Lakes" userId="ea0cd9429cdefcd6" providerId="LiveId" clId="{F79B5F68-92DA-4AE9-96CC-A064250EB000}" dt="2022-11-14T01:50:55.573" v="6974" actId="1036"/>
          <ac:spMkLst>
            <pc:docMk/>
            <pc:sldMk cId="2696025289" sldId="262"/>
            <ac:spMk id="7" creationId="{AB9B8957-AAB1-8D2A-3347-7CADBADB5DA4}"/>
          </ac:spMkLst>
        </pc:spChg>
        <pc:spChg chg="mod">
          <ac:chgData name="Charles Lakes" userId="ea0cd9429cdefcd6" providerId="LiveId" clId="{F79B5F68-92DA-4AE9-96CC-A064250EB000}" dt="2022-11-15T04:31:20.632" v="13516" actId="20577"/>
          <ac:spMkLst>
            <pc:docMk/>
            <pc:sldMk cId="2696025289" sldId="262"/>
            <ac:spMk id="10" creationId="{1642228D-AD7B-ED79-7634-3167498DCE2A}"/>
          </ac:spMkLst>
        </pc:spChg>
        <pc:spChg chg="add mod">
          <ac:chgData name="Charles Lakes" userId="ea0cd9429cdefcd6" providerId="LiveId" clId="{F79B5F68-92DA-4AE9-96CC-A064250EB000}" dt="2022-11-15T04:34:55.044" v="13830" actId="1035"/>
          <ac:spMkLst>
            <pc:docMk/>
            <pc:sldMk cId="2696025289" sldId="262"/>
            <ac:spMk id="19" creationId="{07FBEDAD-964C-70C1-58E9-738307F65B80}"/>
          </ac:spMkLst>
        </pc:spChg>
        <pc:spChg chg="add mod">
          <ac:chgData name="Charles Lakes" userId="ea0cd9429cdefcd6" providerId="LiveId" clId="{F79B5F68-92DA-4AE9-96CC-A064250EB000}" dt="2022-11-15T04:37:47.557" v="14131" actId="20577"/>
          <ac:spMkLst>
            <pc:docMk/>
            <pc:sldMk cId="2696025289" sldId="262"/>
            <ac:spMk id="21" creationId="{22A4235F-35EC-C8B8-FA36-ACD3BD0F771E}"/>
          </ac:spMkLst>
        </pc:spChg>
        <pc:spChg chg="add mod">
          <ac:chgData name="Charles Lakes" userId="ea0cd9429cdefcd6" providerId="LiveId" clId="{F79B5F68-92DA-4AE9-96CC-A064250EB000}" dt="2022-11-15T04:35:26.074" v="13944" actId="1038"/>
          <ac:spMkLst>
            <pc:docMk/>
            <pc:sldMk cId="2696025289" sldId="262"/>
            <ac:spMk id="22" creationId="{7EADCDC7-3B12-1D84-5039-DAEA4D6FA7E1}"/>
          </ac:spMkLst>
        </pc:spChg>
        <pc:spChg chg="add mod">
          <ac:chgData name="Charles Lakes" userId="ea0cd9429cdefcd6" providerId="LiveId" clId="{F79B5F68-92DA-4AE9-96CC-A064250EB000}" dt="2022-11-15T04:36:15.541" v="14042" actId="1037"/>
          <ac:spMkLst>
            <pc:docMk/>
            <pc:sldMk cId="2696025289" sldId="262"/>
            <ac:spMk id="23" creationId="{7D1FA016-B12B-A821-CA67-86281857ABEA}"/>
          </ac:spMkLst>
        </pc:spChg>
        <pc:spChg chg="add mod">
          <ac:chgData name="Charles Lakes" userId="ea0cd9429cdefcd6" providerId="LiveId" clId="{F79B5F68-92DA-4AE9-96CC-A064250EB000}" dt="2022-11-15T04:34:19.775" v="13728" actId="1038"/>
          <ac:spMkLst>
            <pc:docMk/>
            <pc:sldMk cId="2696025289" sldId="262"/>
            <ac:spMk id="25" creationId="{0D8E61DF-5D0F-9A65-C468-51CA7B8C014E}"/>
          </ac:spMkLst>
        </pc:spChg>
        <pc:spChg chg="add del mod">
          <ac:chgData name="Charles Lakes" userId="ea0cd9429cdefcd6" providerId="LiveId" clId="{F79B5F68-92DA-4AE9-96CC-A064250EB000}" dt="2022-11-15T04:50:04.782" v="14844" actId="478"/>
          <ac:spMkLst>
            <pc:docMk/>
            <pc:sldMk cId="2696025289" sldId="262"/>
            <ac:spMk id="29" creationId="{385EBDEA-E2F8-5AAE-C9FC-9D935BF353F9}"/>
          </ac:spMkLst>
        </pc:spChg>
        <pc:spChg chg="del mod">
          <ac:chgData name="Charles Lakes" userId="ea0cd9429cdefcd6" providerId="LiveId" clId="{F79B5F68-92DA-4AE9-96CC-A064250EB000}" dt="2022-11-14T01:45:06.998" v="6122" actId="478"/>
          <ac:spMkLst>
            <pc:docMk/>
            <pc:sldMk cId="2696025289" sldId="262"/>
            <ac:spMk id="29" creationId="{D629207E-EF3A-CDF4-5954-F460F288253F}"/>
          </ac:spMkLst>
        </pc:spChg>
        <pc:spChg chg="add del mod">
          <ac:chgData name="Charles Lakes" userId="ea0cd9429cdefcd6" providerId="LiveId" clId="{F79B5F68-92DA-4AE9-96CC-A064250EB000}" dt="2022-11-15T04:50:12.254" v="14847"/>
          <ac:spMkLst>
            <pc:docMk/>
            <pc:sldMk cId="2696025289" sldId="262"/>
            <ac:spMk id="30" creationId="{15B42003-6D5C-7E76-2D5D-8A51BDECE544}"/>
          </ac:spMkLst>
        </pc:spChg>
        <pc:spChg chg="del mod">
          <ac:chgData name="Charles Lakes" userId="ea0cd9429cdefcd6" providerId="LiveId" clId="{F79B5F68-92DA-4AE9-96CC-A064250EB000}" dt="2022-11-14T01:58:53.252" v="7240" actId="478"/>
          <ac:spMkLst>
            <pc:docMk/>
            <pc:sldMk cId="2696025289" sldId="262"/>
            <ac:spMk id="30" creationId="{62C1DAA0-B6C9-0266-F695-8BE031076176}"/>
          </ac:spMkLst>
        </pc:spChg>
        <pc:spChg chg="add mod">
          <ac:chgData name="Charles Lakes" userId="ea0cd9429cdefcd6" providerId="LiveId" clId="{F79B5F68-92DA-4AE9-96CC-A064250EB000}" dt="2022-11-15T04:50:40.979" v="14853"/>
          <ac:spMkLst>
            <pc:docMk/>
            <pc:sldMk cId="2696025289" sldId="262"/>
            <ac:spMk id="31" creationId="{6135B054-BEEC-EFC1-8ECA-F55174731AAD}"/>
          </ac:spMkLst>
        </pc:spChg>
        <pc:spChg chg="del mod">
          <ac:chgData name="Charles Lakes" userId="ea0cd9429cdefcd6" providerId="LiveId" clId="{F79B5F68-92DA-4AE9-96CC-A064250EB000}" dt="2022-11-14T01:45:12.555" v="6124" actId="478"/>
          <ac:spMkLst>
            <pc:docMk/>
            <pc:sldMk cId="2696025289" sldId="262"/>
            <ac:spMk id="32" creationId="{74E07E9B-BE0B-F263-B075-731D82F88B84}"/>
          </ac:spMkLst>
        </pc:spChg>
        <pc:spChg chg="mod">
          <ac:chgData name="Charles Lakes" userId="ea0cd9429cdefcd6" providerId="LiveId" clId="{F79B5F68-92DA-4AE9-96CC-A064250EB000}" dt="2022-11-15T04:33:37.071" v="13641" actId="1036"/>
          <ac:spMkLst>
            <pc:docMk/>
            <pc:sldMk cId="2696025289" sldId="262"/>
            <ac:spMk id="33" creationId="{C53A9DEB-9518-F87C-C920-D5776287D48E}"/>
          </ac:spMkLst>
        </pc:spChg>
        <pc:spChg chg="del mod">
          <ac:chgData name="Charles Lakes" userId="ea0cd9429cdefcd6" providerId="LiveId" clId="{F79B5F68-92DA-4AE9-96CC-A064250EB000}" dt="2022-11-14T01:50:32.406" v="6838" actId="478"/>
          <ac:spMkLst>
            <pc:docMk/>
            <pc:sldMk cId="2696025289" sldId="262"/>
            <ac:spMk id="34" creationId="{058F3369-DF18-140C-AB53-C7224803A0E2}"/>
          </ac:spMkLst>
        </pc:spChg>
        <pc:spChg chg="del mod topLvl">
          <ac:chgData name="Charles Lakes" userId="ea0cd9429cdefcd6" providerId="LiveId" clId="{F79B5F68-92DA-4AE9-96CC-A064250EB000}" dt="2022-11-14T01:44:09.749" v="5941" actId="478"/>
          <ac:spMkLst>
            <pc:docMk/>
            <pc:sldMk cId="2696025289" sldId="262"/>
            <ac:spMk id="36" creationId="{76A50DCC-44FF-C324-1F41-B469FECF4FE1}"/>
          </ac:spMkLst>
        </pc:spChg>
        <pc:spChg chg="del mod topLvl">
          <ac:chgData name="Charles Lakes" userId="ea0cd9429cdefcd6" providerId="LiveId" clId="{F79B5F68-92DA-4AE9-96CC-A064250EB000}" dt="2022-11-14T01:44:05.686" v="5939" actId="478"/>
          <ac:spMkLst>
            <pc:docMk/>
            <pc:sldMk cId="2696025289" sldId="262"/>
            <ac:spMk id="37" creationId="{590CF7F5-8355-2B6D-9806-F9A95E8B3BB8}"/>
          </ac:spMkLst>
        </pc:spChg>
        <pc:spChg chg="mod">
          <ac:chgData name="Charles Lakes" userId="ea0cd9429cdefcd6" providerId="LiveId" clId="{F79B5F68-92DA-4AE9-96CC-A064250EB000}" dt="2022-11-15T04:33:09.261" v="13624" actId="14100"/>
          <ac:spMkLst>
            <pc:docMk/>
            <pc:sldMk cId="2696025289" sldId="262"/>
            <ac:spMk id="44" creationId="{56B39467-BBA4-915F-41E1-1E78D9DB0FD5}"/>
          </ac:spMkLst>
        </pc:spChg>
        <pc:grpChg chg="del">
          <ac:chgData name="Charles Lakes" userId="ea0cd9429cdefcd6" providerId="LiveId" clId="{F79B5F68-92DA-4AE9-96CC-A064250EB000}" dt="2022-11-14T01:44:05.686" v="5939" actId="478"/>
          <ac:grpSpMkLst>
            <pc:docMk/>
            <pc:sldMk cId="2696025289" sldId="262"/>
            <ac:grpSpMk id="35" creationId="{5912335F-4B7B-4815-C4B1-78E2ACCA75C2}"/>
          </ac:grpSpMkLst>
        </pc:grpChg>
        <pc:picChg chg="add mod">
          <ac:chgData name="Charles Lakes" userId="ea0cd9429cdefcd6" providerId="LiveId" clId="{F79B5F68-92DA-4AE9-96CC-A064250EB000}" dt="2022-11-15T04:32:34.783" v="13552" actId="1076"/>
          <ac:picMkLst>
            <pc:docMk/>
            <pc:sldMk cId="2696025289" sldId="262"/>
            <ac:picMk id="4" creationId="{BFD840D7-75E9-97F0-FAC8-0897367E7511}"/>
          </ac:picMkLst>
        </pc:picChg>
        <pc:picChg chg="del mod">
          <ac:chgData name="Charles Lakes" userId="ea0cd9429cdefcd6" providerId="LiveId" clId="{F79B5F68-92DA-4AE9-96CC-A064250EB000}" dt="2022-11-15T04:50:07.839" v="14845" actId="478"/>
          <ac:picMkLst>
            <pc:docMk/>
            <pc:sldMk cId="2696025289" sldId="262"/>
            <ac:picMk id="26" creationId="{582A7A90-6BDD-6337-F8D2-5DEC5E98F30B}"/>
          </ac:picMkLst>
        </pc:picChg>
        <pc:picChg chg="mod">
          <ac:chgData name="Charles Lakes" userId="ea0cd9429cdefcd6" providerId="LiveId" clId="{F79B5F68-92DA-4AE9-96CC-A064250EB000}" dt="2022-11-15T04:33:15.545" v="13625" actId="1076"/>
          <ac:picMkLst>
            <pc:docMk/>
            <pc:sldMk cId="2696025289" sldId="262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50:40.979" v="14853"/>
          <ac:picMkLst>
            <pc:docMk/>
            <pc:sldMk cId="2696025289" sldId="262"/>
            <ac:picMk id="32" creationId="{609D3436-F4E0-16CE-80CC-E7403C44A55D}"/>
          </ac:picMkLst>
        </pc:picChg>
        <pc:picChg chg="mod">
          <ac:chgData name="Charles Lakes" userId="ea0cd9429cdefcd6" providerId="LiveId" clId="{F79B5F68-92DA-4AE9-96CC-A064250EB000}" dt="2022-11-15T04:33:21.860" v="13626" actId="1076"/>
          <ac:picMkLst>
            <pc:docMk/>
            <pc:sldMk cId="2696025289" sldId="262"/>
            <ac:picMk id="38" creationId="{80FBD526-6F0B-DCF1-836E-FE0C50DE542B}"/>
          </ac:picMkLst>
        </pc:picChg>
        <pc:picChg chg="mod">
          <ac:chgData name="Charles Lakes" userId="ea0cd9429cdefcd6" providerId="LiveId" clId="{F79B5F68-92DA-4AE9-96CC-A064250EB000}" dt="2022-11-15T04:33:28.193" v="13627" actId="1076"/>
          <ac:picMkLst>
            <pc:docMk/>
            <pc:sldMk cId="2696025289" sldId="262"/>
            <ac:picMk id="39" creationId="{E6C9FCD7-9AFC-3A56-62DF-1BF21FED5725}"/>
          </ac:picMkLst>
        </pc:picChg>
        <pc:picChg chg="del">
          <ac:chgData name="Charles Lakes" userId="ea0cd9429cdefcd6" providerId="LiveId" clId="{F79B5F68-92DA-4AE9-96CC-A064250EB000}" dt="2022-11-14T01:45:54.702" v="6160" actId="478"/>
          <ac:picMkLst>
            <pc:docMk/>
            <pc:sldMk cId="2696025289" sldId="262"/>
            <ac:picMk id="41" creationId="{84FF59C8-75F3-661B-7F9B-FD11B32E32D5}"/>
          </ac:picMkLst>
        </pc:picChg>
      </pc:sldChg>
      <pc:sldChg chg="addSp delSp modSp add mod modTransition modNotesTx">
        <pc:chgData name="Charles Lakes" userId="ea0cd9429cdefcd6" providerId="LiveId" clId="{F79B5F68-92DA-4AE9-96CC-A064250EB000}" dt="2022-11-15T05:10:41.608" v="15307" actId="14100"/>
        <pc:sldMkLst>
          <pc:docMk/>
          <pc:sldMk cId="1489875982" sldId="263"/>
        </pc:sldMkLst>
        <pc:spChg chg="mod">
          <ac:chgData name="Charles Lakes" userId="ea0cd9429cdefcd6" providerId="LiveId" clId="{F79B5F68-92DA-4AE9-96CC-A064250EB000}" dt="2022-11-15T05:08:34.990" v="15305"/>
          <ac:spMkLst>
            <pc:docMk/>
            <pc:sldMk cId="1489875982" sldId="263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4:18:41.397" v="13067" actId="255"/>
          <ac:spMkLst>
            <pc:docMk/>
            <pc:sldMk cId="1489875982" sldId="263"/>
            <ac:spMk id="3" creationId="{5B067010-621B-06C7-E7F1-8D54D88EBE75}"/>
          </ac:spMkLst>
        </pc:spChg>
        <pc:spChg chg="mod">
          <ac:chgData name="Charles Lakes" userId="ea0cd9429cdefcd6" providerId="LiveId" clId="{F79B5F68-92DA-4AE9-96CC-A064250EB000}" dt="2022-11-15T05:10:41.608" v="15307" actId="14100"/>
          <ac:spMkLst>
            <pc:docMk/>
            <pc:sldMk cId="1489875982" sldId="263"/>
            <ac:spMk id="4" creationId="{978CA0F1-9054-7FDD-E71A-539C90D09A31}"/>
          </ac:spMkLst>
        </pc:spChg>
        <pc:spChg chg="add del">
          <ac:chgData name="Charles Lakes" userId="ea0cd9429cdefcd6" providerId="LiveId" clId="{F79B5F68-92DA-4AE9-96CC-A064250EB000}" dt="2022-11-15T00:41:20.608" v="8320" actId="478"/>
          <ac:spMkLst>
            <pc:docMk/>
            <pc:sldMk cId="1489875982" sldId="263"/>
            <ac:spMk id="6" creationId="{4F7977A8-F166-BA63-9854-96D4A9D84849}"/>
          </ac:spMkLst>
        </pc:spChg>
        <pc:spChg chg="add mod">
          <ac:chgData name="Charles Lakes" userId="ea0cd9429cdefcd6" providerId="LiveId" clId="{F79B5F68-92DA-4AE9-96CC-A064250EB000}" dt="2022-11-15T04:46:24.469" v="14827" actId="1035"/>
          <ac:spMkLst>
            <pc:docMk/>
            <pc:sldMk cId="1489875982" sldId="263"/>
            <ac:spMk id="7" creationId="{9BCB9DD8-2D2C-9035-1F53-AACDD0BAEF50}"/>
          </ac:spMkLst>
        </pc:spChg>
        <pc:spChg chg="add del mod">
          <ac:chgData name="Charles Lakes" userId="ea0cd9429cdefcd6" providerId="LiveId" clId="{F79B5F68-92DA-4AE9-96CC-A064250EB000}" dt="2022-11-15T00:41:05.292" v="8312" actId="688"/>
          <ac:spMkLst>
            <pc:docMk/>
            <pc:sldMk cId="1489875982" sldId="263"/>
            <ac:spMk id="14" creationId="{524BD185-1889-AF67-30ED-A07E680E44A7}"/>
          </ac:spMkLst>
        </pc:spChg>
        <pc:picChg chg="add del">
          <ac:chgData name="Charles Lakes" userId="ea0cd9429cdefcd6" providerId="LiveId" clId="{F79B5F68-92DA-4AE9-96CC-A064250EB000}" dt="2022-11-15T00:41:20.608" v="8320" actId="478"/>
          <ac:picMkLst>
            <pc:docMk/>
            <pc:sldMk cId="1489875982" sldId="263"/>
            <ac:picMk id="8" creationId="{4A8AC7C4-45BE-1054-CA01-2DF5C90DD33F}"/>
          </ac:picMkLst>
        </pc:picChg>
        <pc:picChg chg="add del mod">
          <ac:chgData name="Charles Lakes" userId="ea0cd9429cdefcd6" providerId="LiveId" clId="{F79B5F68-92DA-4AE9-96CC-A064250EB000}" dt="2022-11-15T02:19:39.489" v="8504" actId="1038"/>
          <ac:picMkLst>
            <pc:docMk/>
            <pc:sldMk cId="1489875982" sldId="263"/>
            <ac:picMk id="9" creationId="{73E444E0-5D93-CEBB-AB3A-0D94F7C82869}"/>
          </ac:picMkLst>
        </pc:picChg>
        <pc:picChg chg="add del">
          <ac:chgData name="Charles Lakes" userId="ea0cd9429cdefcd6" providerId="LiveId" clId="{F79B5F68-92DA-4AE9-96CC-A064250EB000}" dt="2022-11-15T00:41:08.647" v="8315" actId="478"/>
          <ac:picMkLst>
            <pc:docMk/>
            <pc:sldMk cId="1489875982" sldId="263"/>
            <ac:picMk id="13" creationId="{28A2A45C-4D04-9193-55A6-25FAC2931FEB}"/>
          </ac:picMkLst>
        </pc:picChg>
      </pc:sldChg>
      <pc:sldChg chg="addSp delSp modSp add del mod">
        <pc:chgData name="Charles Lakes" userId="ea0cd9429cdefcd6" providerId="LiveId" clId="{F79B5F68-92DA-4AE9-96CC-A064250EB000}" dt="2022-11-15T00:43:10.126" v="8403" actId="2696"/>
        <pc:sldMkLst>
          <pc:docMk/>
          <pc:sldMk cId="1823763445" sldId="264"/>
        </pc:sldMkLst>
        <pc:spChg chg="del mod">
          <ac:chgData name="Charles Lakes" userId="ea0cd9429cdefcd6" providerId="LiveId" clId="{F79B5F68-92DA-4AE9-96CC-A064250EB000}" dt="2022-11-15T00:39:13.140" v="8298" actId="478"/>
          <ac:spMkLst>
            <pc:docMk/>
            <pc:sldMk cId="1823763445" sldId="264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0:41:06.561" v="8313" actId="14100"/>
          <ac:spMkLst>
            <pc:docMk/>
            <pc:sldMk cId="1823763445" sldId="264"/>
            <ac:spMk id="4" creationId="{978CA0F1-9054-7FDD-E71A-539C90D09A31}"/>
          </ac:spMkLst>
        </pc:spChg>
        <pc:spChg chg="mod">
          <ac:chgData name="Charles Lakes" userId="ea0cd9429cdefcd6" providerId="LiveId" clId="{F79B5F68-92DA-4AE9-96CC-A064250EB000}" dt="2022-11-15T00:41:07.773" v="8314" actId="688"/>
          <ac:spMkLst>
            <pc:docMk/>
            <pc:sldMk cId="1823763445" sldId="264"/>
            <ac:spMk id="6" creationId="{4F7977A8-F166-BA63-9854-96D4A9D84849}"/>
          </ac:spMkLst>
        </pc:spChg>
        <pc:spChg chg="add del mod">
          <ac:chgData name="Charles Lakes" userId="ea0cd9429cdefcd6" providerId="LiveId" clId="{F79B5F68-92DA-4AE9-96CC-A064250EB000}" dt="2022-11-15T00:41:17.081" v="8318" actId="478"/>
          <ac:spMkLst>
            <pc:docMk/>
            <pc:sldMk cId="1823763445" sldId="264"/>
            <ac:spMk id="10" creationId="{E9073290-A69C-117C-F21F-CDD1B60A138D}"/>
          </ac:spMkLst>
        </pc:spChg>
      </pc:sldChg>
      <pc:sldChg chg="modSp add mod ord modTransition">
        <pc:chgData name="Charles Lakes" userId="ea0cd9429cdefcd6" providerId="LiveId" clId="{F79B5F68-92DA-4AE9-96CC-A064250EB000}" dt="2022-11-15T02:22:50.534" v="8686" actId="207"/>
        <pc:sldMkLst>
          <pc:docMk/>
          <pc:sldMk cId="3842853139" sldId="264"/>
        </pc:sldMkLst>
        <pc:spChg chg="mod">
          <ac:chgData name="Charles Lakes" userId="ea0cd9429cdefcd6" providerId="LiveId" clId="{F79B5F68-92DA-4AE9-96CC-A064250EB000}" dt="2022-11-15T02:21:35.353" v="8521" actId="20577"/>
          <ac:spMkLst>
            <pc:docMk/>
            <pc:sldMk cId="3842853139" sldId="264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2:22:50.534" v="8686" actId="207"/>
          <ac:spMkLst>
            <pc:docMk/>
            <pc:sldMk cId="3842853139" sldId="264"/>
            <ac:spMk id="6" creationId="{4F7977A8-F166-BA63-9854-96D4A9D84849}"/>
          </ac:spMkLst>
        </pc:spChg>
      </pc:sldChg>
      <pc:sldChg chg="addSp delSp modSp add mod ord modNotesTx">
        <pc:chgData name="Charles Lakes" userId="ea0cd9429cdefcd6" providerId="LiveId" clId="{F79B5F68-92DA-4AE9-96CC-A064250EB000}" dt="2022-11-15T05:00:02.457" v="15303" actId="1038"/>
        <pc:sldMkLst>
          <pc:docMk/>
          <pc:sldMk cId="1856312262" sldId="265"/>
        </pc:sldMkLst>
        <pc:spChg chg="mod">
          <ac:chgData name="Charles Lakes" userId="ea0cd9429cdefcd6" providerId="LiveId" clId="{F79B5F68-92DA-4AE9-96CC-A064250EB000}" dt="2022-11-15T03:50:27.843" v="10112" actId="1038"/>
          <ac:spMkLst>
            <pc:docMk/>
            <pc:sldMk cId="1856312262" sldId="265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5T04:02:53.804" v="10865" actId="688"/>
          <ac:spMkLst>
            <pc:docMk/>
            <pc:sldMk cId="1856312262" sldId="265"/>
            <ac:spMk id="3" creationId="{B94654C2-9A46-1872-AF23-5500991024C9}"/>
          </ac:spMkLst>
        </pc:spChg>
        <pc:spChg chg="mod">
          <ac:chgData name="Charles Lakes" userId="ea0cd9429cdefcd6" providerId="LiveId" clId="{F79B5F68-92DA-4AE9-96CC-A064250EB000}" dt="2022-11-15T03:47:40.900" v="9687" actId="20577"/>
          <ac:spMkLst>
            <pc:docMk/>
            <pc:sldMk cId="1856312262" sldId="265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5T03:45:35.221" v="9372" actId="20577"/>
          <ac:spMkLst>
            <pc:docMk/>
            <pc:sldMk cId="1856312262" sldId="265"/>
            <ac:spMk id="12" creationId="{50082F45-27EF-4855-545F-026CB871E0A1}"/>
          </ac:spMkLst>
        </pc:spChg>
        <pc:spChg chg="del">
          <ac:chgData name="Charles Lakes" userId="ea0cd9429cdefcd6" providerId="LiveId" clId="{F79B5F68-92DA-4AE9-96CC-A064250EB000}" dt="2022-11-15T04:55:06.992" v="15108" actId="478"/>
          <ac:spMkLst>
            <pc:docMk/>
            <pc:sldMk cId="1856312262" sldId="265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5T03:45:45.144" v="9381" actId="20577"/>
          <ac:spMkLst>
            <pc:docMk/>
            <pc:sldMk cId="1856312262" sldId="265"/>
            <ac:spMk id="16" creationId="{29B19AAE-D748-BE31-1C23-BCED3221F349}"/>
          </ac:spMkLst>
        </pc:spChg>
        <pc:spChg chg="del mod">
          <ac:chgData name="Charles Lakes" userId="ea0cd9429cdefcd6" providerId="LiveId" clId="{F79B5F68-92DA-4AE9-96CC-A064250EB000}" dt="2022-11-15T03:33:01.898" v="8714" actId="478"/>
          <ac:spMkLst>
            <pc:docMk/>
            <pc:sldMk cId="1856312262" sldId="265"/>
            <ac:spMk id="18" creationId="{CCC3CA7D-B60B-D69B-D705-4A65D3057434}"/>
          </ac:spMkLst>
        </pc:spChg>
        <pc:spChg chg="del mod">
          <ac:chgData name="Charles Lakes" userId="ea0cd9429cdefcd6" providerId="LiveId" clId="{F79B5F68-92DA-4AE9-96CC-A064250EB000}" dt="2022-11-15T03:33:19.698" v="8718" actId="478"/>
          <ac:spMkLst>
            <pc:docMk/>
            <pc:sldMk cId="1856312262" sldId="265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5T03:41:52.007" v="9203" actId="113"/>
          <ac:spMkLst>
            <pc:docMk/>
            <pc:sldMk cId="1856312262" sldId="265"/>
            <ac:spMk id="24" creationId="{2B8873A8-4097-7D3A-00D3-F2ABC412FC33}"/>
          </ac:spMkLst>
        </pc:spChg>
        <pc:spChg chg="add mod">
          <ac:chgData name="Charles Lakes" userId="ea0cd9429cdefcd6" providerId="LiveId" clId="{F79B5F68-92DA-4AE9-96CC-A064250EB000}" dt="2022-11-15T03:41:56.689" v="9204" actId="113"/>
          <ac:spMkLst>
            <pc:docMk/>
            <pc:sldMk cId="1856312262" sldId="265"/>
            <ac:spMk id="25" creationId="{265EB687-8F10-1FC2-7ADF-3F784AD24ECA}"/>
          </ac:spMkLst>
        </pc:spChg>
        <pc:spChg chg="del">
          <ac:chgData name="Charles Lakes" userId="ea0cd9429cdefcd6" providerId="LiveId" clId="{F79B5F68-92DA-4AE9-96CC-A064250EB000}" dt="2022-11-15T03:32:57.466" v="8712" actId="478"/>
          <ac:spMkLst>
            <pc:docMk/>
            <pc:sldMk cId="1856312262" sldId="265"/>
            <ac:spMk id="27" creationId="{EA3F25DA-835A-83B4-F8F9-C60EC09231E9}"/>
          </ac:spMkLst>
        </pc:spChg>
        <pc:spChg chg="del mod">
          <ac:chgData name="Charles Lakes" userId="ea0cd9429cdefcd6" providerId="LiveId" clId="{F79B5F68-92DA-4AE9-96CC-A064250EB000}" dt="2022-11-15T03:33:13.888" v="8716" actId="478"/>
          <ac:spMkLst>
            <pc:docMk/>
            <pc:sldMk cId="1856312262" sldId="265"/>
            <ac:spMk id="28" creationId="{F7DB9288-58B1-D99D-5FC7-E088CF52FC96}"/>
          </ac:spMkLst>
        </pc:spChg>
        <pc:spChg chg="mod">
          <ac:chgData name="Charles Lakes" userId="ea0cd9429cdefcd6" providerId="LiveId" clId="{F79B5F68-92DA-4AE9-96CC-A064250EB000}" dt="2022-11-15T03:49:08.997" v="9870" actId="1038"/>
          <ac:spMkLst>
            <pc:docMk/>
            <pc:sldMk cId="1856312262" sldId="265"/>
            <ac:spMk id="30" creationId="{26607AC4-01E7-039E-3B4D-5661427DC1A1}"/>
          </ac:spMkLst>
        </pc:spChg>
        <pc:spChg chg="mod">
          <ac:chgData name="Charles Lakes" userId="ea0cd9429cdefcd6" providerId="LiveId" clId="{F79B5F68-92DA-4AE9-96CC-A064250EB000}" dt="2022-11-15T03:46:21.975" v="9495" actId="20577"/>
          <ac:spMkLst>
            <pc:docMk/>
            <pc:sldMk cId="1856312262" sldId="265"/>
            <ac:spMk id="31" creationId="{B85D98E1-1A1B-FFB4-483F-AEDCB19A00F8}"/>
          </ac:spMkLst>
        </pc:spChg>
        <pc:spChg chg="mod">
          <ac:chgData name="Charles Lakes" userId="ea0cd9429cdefcd6" providerId="LiveId" clId="{F79B5F68-92DA-4AE9-96CC-A064250EB000}" dt="2022-11-15T03:42:40.833" v="9340" actId="20577"/>
          <ac:spMkLst>
            <pc:docMk/>
            <pc:sldMk cId="1856312262" sldId="265"/>
            <ac:spMk id="32" creationId="{90985D3C-9C77-C1EB-CF9F-6F3925745A0E}"/>
          </ac:spMkLst>
        </pc:spChg>
        <pc:spChg chg="mod">
          <ac:chgData name="Charles Lakes" userId="ea0cd9429cdefcd6" providerId="LiveId" clId="{F79B5F68-92DA-4AE9-96CC-A064250EB000}" dt="2022-11-15T03:42:12.060" v="9259" actId="1035"/>
          <ac:spMkLst>
            <pc:docMk/>
            <pc:sldMk cId="1856312262" sldId="265"/>
            <ac:spMk id="33" creationId="{970BFAD3-2398-D0D8-D9ED-65452E161E9E}"/>
          </ac:spMkLst>
        </pc:spChg>
        <pc:spChg chg="add mod">
          <ac:chgData name="Charles Lakes" userId="ea0cd9429cdefcd6" providerId="LiveId" clId="{F79B5F68-92DA-4AE9-96CC-A064250EB000}" dt="2022-11-15T04:02:38.927" v="10863" actId="571"/>
          <ac:spMkLst>
            <pc:docMk/>
            <pc:sldMk cId="1856312262" sldId="265"/>
            <ac:spMk id="42" creationId="{984E7652-099A-C3CA-A754-FA4ADDC205B9}"/>
          </ac:spMkLst>
        </pc:spChg>
        <pc:spChg chg="add mod">
          <ac:chgData name="Charles Lakes" userId="ea0cd9429cdefcd6" providerId="LiveId" clId="{F79B5F68-92DA-4AE9-96CC-A064250EB000}" dt="2022-11-15T04:59:26.368" v="15293" actId="1038"/>
          <ac:spMkLst>
            <pc:docMk/>
            <pc:sldMk cId="1856312262" sldId="265"/>
            <ac:spMk id="43" creationId="{AD721651-3052-73EA-5F23-BEF9FE54647D}"/>
          </ac:spMkLst>
        </pc:spChg>
        <pc:spChg chg="add mod">
          <ac:chgData name="Charles Lakes" userId="ea0cd9429cdefcd6" providerId="LiveId" clId="{F79B5F68-92DA-4AE9-96CC-A064250EB000}" dt="2022-11-15T04:54:00.798" v="15107" actId="1036"/>
          <ac:spMkLst>
            <pc:docMk/>
            <pc:sldMk cId="1856312262" sldId="265"/>
            <ac:spMk id="44" creationId="{7B98F1E5-7293-A2CA-84E4-645FF51BABDC}"/>
          </ac:spMkLst>
        </pc:spChg>
        <pc:spChg chg="add mod">
          <ac:chgData name="Charles Lakes" userId="ea0cd9429cdefcd6" providerId="LiveId" clId="{F79B5F68-92DA-4AE9-96CC-A064250EB000}" dt="2022-11-15T05:00:02.457" v="15303" actId="1038"/>
          <ac:spMkLst>
            <pc:docMk/>
            <pc:sldMk cId="1856312262" sldId="265"/>
            <ac:spMk id="45" creationId="{BC5CBAEF-773A-6E08-0BBE-01FD48EDE9A5}"/>
          </ac:spMkLst>
        </pc:spChg>
        <pc:picChg chg="add del mod ord">
          <ac:chgData name="Charles Lakes" userId="ea0cd9429cdefcd6" providerId="LiveId" clId="{F79B5F68-92DA-4AE9-96CC-A064250EB000}" dt="2022-11-15T03:32:15.508" v="8707" actId="478"/>
          <ac:picMkLst>
            <pc:docMk/>
            <pc:sldMk cId="1856312262" sldId="265"/>
            <ac:picMk id="6" creationId="{0E277B55-5598-8F89-CCA4-51E7DF5C4910}"/>
          </ac:picMkLst>
        </pc:picChg>
        <pc:picChg chg="add del mod ord">
          <ac:chgData name="Charles Lakes" userId="ea0cd9429cdefcd6" providerId="LiveId" clId="{F79B5F68-92DA-4AE9-96CC-A064250EB000}" dt="2022-11-15T03:41:00.150" v="9148" actId="478"/>
          <ac:picMkLst>
            <pc:docMk/>
            <pc:sldMk cId="1856312262" sldId="265"/>
            <ac:picMk id="14" creationId="{9E608B3C-5AFF-1B1E-54F0-BDA240192704}"/>
          </ac:picMkLst>
        </pc:picChg>
        <pc:picChg chg="add del mod">
          <ac:chgData name="Charles Lakes" userId="ea0cd9429cdefcd6" providerId="LiveId" clId="{F79B5F68-92DA-4AE9-96CC-A064250EB000}" dt="2022-11-15T03:43:00.701" v="9341" actId="478"/>
          <ac:picMkLst>
            <pc:docMk/>
            <pc:sldMk cId="1856312262" sldId="265"/>
            <ac:picMk id="20" creationId="{2C5745D6-55E7-8354-3FCE-34C2ED7EE294}"/>
          </ac:picMkLst>
        </pc:picChg>
        <pc:picChg chg="add del mod">
          <ac:chgData name="Charles Lakes" userId="ea0cd9429cdefcd6" providerId="LiveId" clId="{F79B5F68-92DA-4AE9-96CC-A064250EB000}" dt="2022-11-15T03:43:02.829" v="9342" actId="478"/>
          <ac:picMkLst>
            <pc:docMk/>
            <pc:sldMk cId="1856312262" sldId="265"/>
            <ac:picMk id="21" creationId="{AF196503-3508-6BFB-3864-C0BCF547C0A3}"/>
          </ac:picMkLst>
        </pc:picChg>
        <pc:picChg chg="del">
          <ac:chgData name="Charles Lakes" userId="ea0cd9429cdefcd6" providerId="LiveId" clId="{F79B5F68-92DA-4AE9-96CC-A064250EB000}" dt="2022-11-15T03:27:15.437" v="8693" actId="478"/>
          <ac:picMkLst>
            <pc:docMk/>
            <pc:sldMk cId="1856312262" sldId="265"/>
            <ac:picMk id="22" creationId="{7A70E766-7C8C-3A61-05ED-EED20495F70F}"/>
          </ac:picMkLst>
        </pc:picChg>
        <pc:picChg chg="add del mod">
          <ac:chgData name="Charles Lakes" userId="ea0cd9429cdefcd6" providerId="LiveId" clId="{F79B5F68-92DA-4AE9-96CC-A064250EB000}" dt="2022-11-15T03:43:05.836" v="9343" actId="478"/>
          <ac:picMkLst>
            <pc:docMk/>
            <pc:sldMk cId="1856312262" sldId="265"/>
            <ac:picMk id="23" creationId="{BA18E708-91C6-06E2-E3BC-9DF193BCA143}"/>
          </ac:picMkLst>
        </pc:picChg>
        <pc:picChg chg="add mod ord">
          <ac:chgData name="Charles Lakes" userId="ea0cd9429cdefcd6" providerId="LiveId" clId="{F79B5F68-92DA-4AE9-96CC-A064250EB000}" dt="2022-11-15T04:58:26.469" v="15217" actId="1076"/>
          <ac:picMkLst>
            <pc:docMk/>
            <pc:sldMk cId="1856312262" sldId="265"/>
            <ac:picMk id="29" creationId="{9A36000F-6225-F7FE-A40B-4CEA5CF94E08}"/>
          </ac:picMkLst>
        </pc:picChg>
        <pc:picChg chg="del">
          <ac:chgData name="Charles Lakes" userId="ea0cd9429cdefcd6" providerId="LiveId" clId="{F79B5F68-92DA-4AE9-96CC-A064250EB000}" dt="2022-11-15T03:27:26.070" v="8694" actId="478"/>
          <ac:picMkLst>
            <pc:docMk/>
            <pc:sldMk cId="1856312262" sldId="265"/>
            <ac:picMk id="35" creationId="{0BF75366-F9D1-EEB7-184F-50E9BF018458}"/>
          </ac:picMkLst>
        </pc:picChg>
        <pc:picChg chg="add mod">
          <ac:chgData name="Charles Lakes" userId="ea0cd9429cdefcd6" providerId="LiveId" clId="{F79B5F68-92DA-4AE9-96CC-A064250EB000}" dt="2022-11-15T03:44:40.156" v="9357" actId="1076"/>
          <ac:picMkLst>
            <pc:docMk/>
            <pc:sldMk cId="1856312262" sldId="265"/>
            <ac:picMk id="36" creationId="{E1801828-ACB7-79BA-AF1F-4A8D9CD241F2}"/>
          </ac:picMkLst>
        </pc:picChg>
        <pc:picChg chg="del">
          <ac:chgData name="Charles Lakes" userId="ea0cd9429cdefcd6" providerId="LiveId" clId="{F79B5F68-92DA-4AE9-96CC-A064250EB000}" dt="2022-11-15T03:27:28.252" v="8695" actId="478"/>
          <ac:picMkLst>
            <pc:docMk/>
            <pc:sldMk cId="1856312262" sldId="265"/>
            <ac:picMk id="37" creationId="{175DDAB9-2CDA-7A02-1B0F-4D71BFE67FB8}"/>
          </ac:picMkLst>
        </pc:picChg>
        <pc:picChg chg="add mod">
          <ac:chgData name="Charles Lakes" userId="ea0cd9429cdefcd6" providerId="LiveId" clId="{F79B5F68-92DA-4AE9-96CC-A064250EB000}" dt="2022-11-15T03:44:51.709" v="9359" actId="1076"/>
          <ac:picMkLst>
            <pc:docMk/>
            <pc:sldMk cId="1856312262" sldId="265"/>
            <ac:picMk id="38" creationId="{BC9FDCB8-DA7C-D89A-3260-06984FF89EF1}"/>
          </ac:picMkLst>
        </pc:picChg>
        <pc:picChg chg="del">
          <ac:chgData name="Charles Lakes" userId="ea0cd9429cdefcd6" providerId="LiveId" clId="{F79B5F68-92DA-4AE9-96CC-A064250EB000}" dt="2022-11-15T03:27:30.568" v="8696" actId="478"/>
          <ac:picMkLst>
            <pc:docMk/>
            <pc:sldMk cId="1856312262" sldId="265"/>
            <ac:picMk id="39" creationId="{85831A90-88CA-FA35-6BC5-03A9EF86A19F}"/>
          </ac:picMkLst>
        </pc:picChg>
        <pc:picChg chg="add mod">
          <ac:chgData name="Charles Lakes" userId="ea0cd9429cdefcd6" providerId="LiveId" clId="{F79B5F68-92DA-4AE9-96CC-A064250EB000}" dt="2022-11-15T03:45:02.472" v="9361" actId="1076"/>
          <ac:picMkLst>
            <pc:docMk/>
            <pc:sldMk cId="1856312262" sldId="265"/>
            <ac:picMk id="40" creationId="{2BA6273F-E413-1991-FF5F-0141A18A42EE}"/>
          </ac:picMkLst>
        </pc:picChg>
        <pc:picChg chg="add mod">
          <ac:chgData name="Charles Lakes" userId="ea0cd9429cdefcd6" providerId="LiveId" clId="{F79B5F68-92DA-4AE9-96CC-A064250EB000}" dt="2022-11-15T04:02:38.927" v="10863" actId="571"/>
          <ac:picMkLst>
            <pc:docMk/>
            <pc:sldMk cId="1856312262" sldId="265"/>
            <ac:picMk id="41" creationId="{4F50BEE3-CBFB-EC50-0851-0DA83780610F}"/>
          </ac:picMkLst>
        </pc:picChg>
      </pc:sldChg>
      <pc:sldChg chg="addSp delSp modSp add mod delAnim">
        <pc:chgData name="Charles Lakes" userId="ea0cd9429cdefcd6" providerId="LiveId" clId="{F79B5F68-92DA-4AE9-96CC-A064250EB000}" dt="2022-11-15T04:51:44.057" v="14855" actId="688"/>
        <pc:sldMkLst>
          <pc:docMk/>
          <pc:sldMk cId="3635532571" sldId="266"/>
        </pc:sldMkLst>
        <pc:spChg chg="del mod">
          <ac:chgData name="Charles Lakes" userId="ea0cd9429cdefcd6" providerId="LiveId" clId="{F79B5F68-92DA-4AE9-96CC-A064250EB000}" dt="2022-11-15T04:50:20.697" v="14849" actId="478"/>
          <ac:spMkLst>
            <pc:docMk/>
            <pc:sldMk cId="3635532571" sldId="266"/>
            <ac:spMk id="2" creationId="{86D30DE9-2A62-038D-0581-FD655D69DF2A}"/>
          </ac:spMkLst>
        </pc:spChg>
        <pc:spChg chg="add del mod">
          <ac:chgData name="Charles Lakes" userId="ea0cd9429cdefcd6" providerId="LiveId" clId="{F79B5F68-92DA-4AE9-96CC-A064250EB000}" dt="2022-11-15T03:54:59.188" v="10514" actId="478"/>
          <ac:spMkLst>
            <pc:docMk/>
            <pc:sldMk cId="3635532571" sldId="266"/>
            <ac:spMk id="4" creationId="{5AC6C976-0B8E-EBAC-DECB-2D27EAE76293}"/>
          </ac:spMkLst>
        </pc:spChg>
        <pc:spChg chg="add mod">
          <ac:chgData name="Charles Lakes" userId="ea0cd9429cdefcd6" providerId="LiveId" clId="{F79B5F68-92DA-4AE9-96CC-A064250EB000}" dt="2022-11-15T04:00:06.583" v="10828" actId="1035"/>
          <ac:spMkLst>
            <pc:docMk/>
            <pc:sldMk cId="3635532571" sldId="266"/>
            <ac:spMk id="6" creationId="{3D2E5157-97BA-495D-5B5B-6BB6C6495938}"/>
          </ac:spMkLst>
        </pc:spChg>
        <pc:spChg chg="del mod">
          <ac:chgData name="Charles Lakes" userId="ea0cd9429cdefcd6" providerId="LiveId" clId="{F79B5F68-92DA-4AE9-96CC-A064250EB000}" dt="2022-11-15T03:55:41.607" v="10528" actId="478"/>
          <ac:spMkLst>
            <pc:docMk/>
            <pc:sldMk cId="3635532571" sldId="266"/>
            <ac:spMk id="7" creationId="{AB9B8957-AAB1-8D2A-3347-7CADBADB5DA4}"/>
          </ac:spMkLst>
        </pc:spChg>
        <pc:spChg chg="mod">
          <ac:chgData name="Charles Lakes" userId="ea0cd9429cdefcd6" providerId="LiveId" clId="{F79B5F68-92DA-4AE9-96CC-A064250EB000}" dt="2022-11-15T04:07:44.020" v="11730" actId="20577"/>
          <ac:spMkLst>
            <pc:docMk/>
            <pc:sldMk cId="3635532571" sldId="266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5T03:59:48.242" v="10741" actId="1036"/>
          <ac:spMkLst>
            <pc:docMk/>
            <pc:sldMk cId="3635532571" sldId="266"/>
            <ac:spMk id="18" creationId="{5F02EF70-4B74-04DB-F43C-6267F9C4CC1B}"/>
          </ac:spMkLst>
        </pc:spChg>
        <pc:spChg chg="del mod">
          <ac:chgData name="Charles Lakes" userId="ea0cd9429cdefcd6" providerId="LiveId" clId="{F79B5F68-92DA-4AE9-96CC-A064250EB000}" dt="2022-11-15T03:55:11.536" v="10518" actId="478"/>
          <ac:spMkLst>
            <pc:docMk/>
            <pc:sldMk cId="3635532571" sldId="266"/>
            <ac:spMk id="19" creationId="{07FBEDAD-964C-70C1-58E9-738307F65B80}"/>
          </ac:spMkLst>
        </pc:spChg>
        <pc:spChg chg="del mod">
          <ac:chgData name="Charles Lakes" userId="ea0cd9429cdefcd6" providerId="LiveId" clId="{F79B5F68-92DA-4AE9-96CC-A064250EB000}" dt="2022-11-15T03:55:16.291" v="10520" actId="478"/>
          <ac:spMkLst>
            <pc:docMk/>
            <pc:sldMk cId="3635532571" sldId="266"/>
            <ac:spMk id="21" creationId="{22A4235F-35EC-C8B8-FA36-ACD3BD0F771E}"/>
          </ac:spMkLst>
        </pc:spChg>
        <pc:spChg chg="del mod">
          <ac:chgData name="Charles Lakes" userId="ea0cd9429cdefcd6" providerId="LiveId" clId="{F79B5F68-92DA-4AE9-96CC-A064250EB000}" dt="2022-11-15T03:55:35.277" v="10526" actId="478"/>
          <ac:spMkLst>
            <pc:docMk/>
            <pc:sldMk cId="3635532571" sldId="266"/>
            <ac:spMk id="22" creationId="{7EADCDC7-3B12-1D84-5039-DAEA4D6FA7E1}"/>
          </ac:spMkLst>
        </pc:spChg>
        <pc:spChg chg="del mod">
          <ac:chgData name="Charles Lakes" userId="ea0cd9429cdefcd6" providerId="LiveId" clId="{F79B5F68-92DA-4AE9-96CC-A064250EB000}" dt="2022-11-15T03:55:27.445" v="10524" actId="478"/>
          <ac:spMkLst>
            <pc:docMk/>
            <pc:sldMk cId="3635532571" sldId="266"/>
            <ac:spMk id="23" creationId="{7D1FA016-B12B-A821-CA67-86281857ABEA}"/>
          </ac:spMkLst>
        </pc:spChg>
        <pc:spChg chg="del mod">
          <ac:chgData name="Charles Lakes" userId="ea0cd9429cdefcd6" providerId="LiveId" clId="{F79B5F68-92DA-4AE9-96CC-A064250EB000}" dt="2022-11-15T03:54:53.775" v="10512" actId="478"/>
          <ac:spMkLst>
            <pc:docMk/>
            <pc:sldMk cId="3635532571" sldId="266"/>
            <ac:spMk id="25" creationId="{0D8E61DF-5D0F-9A65-C468-51CA7B8C014E}"/>
          </ac:spMkLst>
        </pc:spChg>
        <pc:spChg chg="del mod">
          <ac:chgData name="Charles Lakes" userId="ea0cd9429cdefcd6" providerId="LiveId" clId="{F79B5F68-92DA-4AE9-96CC-A064250EB000}" dt="2022-11-15T03:55:20.776" v="10522" actId="478"/>
          <ac:spMkLst>
            <pc:docMk/>
            <pc:sldMk cId="3635532571" sldId="266"/>
            <ac:spMk id="33" creationId="{C53A9DEB-9518-F87C-C920-D5776287D48E}"/>
          </ac:spMkLst>
        </pc:spChg>
        <pc:spChg chg="add mod">
          <ac:chgData name="Charles Lakes" userId="ea0cd9429cdefcd6" providerId="LiveId" clId="{F79B5F68-92DA-4AE9-96CC-A064250EB000}" dt="2022-11-15T04:38:40.275" v="14132" actId="20577"/>
          <ac:spMkLst>
            <pc:docMk/>
            <pc:sldMk cId="3635532571" sldId="266"/>
            <ac:spMk id="36" creationId="{D24AE6AE-C3CB-9A39-A692-4E92AA4F6677}"/>
          </ac:spMkLst>
        </pc:spChg>
        <pc:spChg chg="add mod">
          <ac:chgData name="Charles Lakes" userId="ea0cd9429cdefcd6" providerId="LiveId" clId="{F79B5F68-92DA-4AE9-96CC-A064250EB000}" dt="2022-11-15T04:22:43.930" v="13279" actId="6549"/>
          <ac:spMkLst>
            <pc:docMk/>
            <pc:sldMk cId="3635532571" sldId="266"/>
            <ac:spMk id="37" creationId="{AFC1771F-7E66-48D5-D62E-4E35E66B9ACE}"/>
          </ac:spMkLst>
        </pc:spChg>
        <pc:spChg chg="add mod">
          <ac:chgData name="Charles Lakes" userId="ea0cd9429cdefcd6" providerId="LiveId" clId="{F79B5F68-92DA-4AE9-96CC-A064250EB000}" dt="2022-11-15T04:09:37.641" v="12360" actId="688"/>
          <ac:spMkLst>
            <pc:docMk/>
            <pc:sldMk cId="3635532571" sldId="266"/>
            <ac:spMk id="40" creationId="{E8F1C979-2009-BB12-98DC-A7F0FB2A4618}"/>
          </ac:spMkLst>
        </pc:spChg>
        <pc:spChg chg="add mod">
          <ac:chgData name="Charles Lakes" userId="ea0cd9429cdefcd6" providerId="LiveId" clId="{F79B5F68-92DA-4AE9-96CC-A064250EB000}" dt="2022-11-15T04:08:47.478" v="12156" actId="1038"/>
          <ac:spMkLst>
            <pc:docMk/>
            <pc:sldMk cId="3635532571" sldId="266"/>
            <ac:spMk id="41" creationId="{7B1AF19A-91FB-1778-2805-C266B547DEDD}"/>
          </ac:spMkLst>
        </pc:spChg>
        <pc:spChg chg="add mod">
          <ac:chgData name="Charles Lakes" userId="ea0cd9429cdefcd6" providerId="LiveId" clId="{F79B5F68-92DA-4AE9-96CC-A064250EB000}" dt="2022-11-15T04:07:18.540" v="11703" actId="1038"/>
          <ac:spMkLst>
            <pc:docMk/>
            <pc:sldMk cId="3635532571" sldId="266"/>
            <ac:spMk id="42" creationId="{C3E60602-45CA-8D18-4EC0-7B7856C662D7}"/>
          </ac:spMkLst>
        </pc:spChg>
        <pc:spChg chg="add mod">
          <ac:chgData name="Charles Lakes" userId="ea0cd9429cdefcd6" providerId="LiveId" clId="{F79B5F68-92DA-4AE9-96CC-A064250EB000}" dt="2022-11-15T04:06:58.654" v="11552" actId="1037"/>
          <ac:spMkLst>
            <pc:docMk/>
            <pc:sldMk cId="3635532571" sldId="266"/>
            <ac:spMk id="43" creationId="{651EE2A8-F40C-B592-E34B-CD5A2BA2662F}"/>
          </ac:spMkLst>
        </pc:spChg>
        <pc:spChg chg="del mod">
          <ac:chgData name="Charles Lakes" userId="ea0cd9429cdefcd6" providerId="LiveId" clId="{F79B5F68-92DA-4AE9-96CC-A064250EB000}" dt="2022-11-15T03:55:05.419" v="10516" actId="478"/>
          <ac:spMkLst>
            <pc:docMk/>
            <pc:sldMk cId="3635532571" sldId="266"/>
            <ac:spMk id="44" creationId="{56B39467-BBA4-915F-41E1-1E78D9DB0FD5}"/>
          </ac:spMkLst>
        </pc:spChg>
        <pc:spChg chg="add mod">
          <ac:chgData name="Charles Lakes" userId="ea0cd9429cdefcd6" providerId="LiveId" clId="{F79B5F68-92DA-4AE9-96CC-A064250EB000}" dt="2022-11-15T04:06:37.177" v="11384" actId="1038"/>
          <ac:spMkLst>
            <pc:docMk/>
            <pc:sldMk cId="3635532571" sldId="266"/>
            <ac:spMk id="45" creationId="{FE3B8A1E-45C8-B457-8F83-B8C8224F95CC}"/>
          </ac:spMkLst>
        </pc:spChg>
        <pc:spChg chg="add mod">
          <ac:chgData name="Charles Lakes" userId="ea0cd9429cdefcd6" providerId="LiveId" clId="{F79B5F68-92DA-4AE9-96CC-A064250EB000}" dt="2022-11-15T04:05:27.056" v="11097" actId="1036"/>
          <ac:spMkLst>
            <pc:docMk/>
            <pc:sldMk cId="3635532571" sldId="266"/>
            <ac:spMk id="46" creationId="{AB726C41-421B-B8EE-30A2-3253BF17ADC9}"/>
          </ac:spMkLst>
        </pc:spChg>
        <pc:spChg chg="add mod">
          <ac:chgData name="Charles Lakes" userId="ea0cd9429cdefcd6" providerId="LiveId" clId="{F79B5F68-92DA-4AE9-96CC-A064250EB000}" dt="2022-11-15T04:05:46.085" v="11203" actId="1035"/>
          <ac:spMkLst>
            <pc:docMk/>
            <pc:sldMk cId="3635532571" sldId="266"/>
            <ac:spMk id="47" creationId="{758A3F1D-47E0-8AA7-14BF-FF3D77307AF7}"/>
          </ac:spMkLst>
        </pc:spChg>
        <pc:spChg chg="add mod">
          <ac:chgData name="Charles Lakes" userId="ea0cd9429cdefcd6" providerId="LiveId" clId="{F79B5F68-92DA-4AE9-96CC-A064250EB000}" dt="2022-11-15T04:10:00.098" v="12445" actId="688"/>
          <ac:spMkLst>
            <pc:docMk/>
            <pc:sldMk cId="3635532571" sldId="266"/>
            <ac:spMk id="49" creationId="{A4120CE4-CE64-D935-5D78-69D67DC40B41}"/>
          </ac:spMkLst>
        </pc:spChg>
        <pc:spChg chg="add mod">
          <ac:chgData name="Charles Lakes" userId="ea0cd9429cdefcd6" providerId="LiveId" clId="{F79B5F68-92DA-4AE9-96CC-A064250EB000}" dt="2022-11-15T04:10:08.045" v="12488" actId="1036"/>
          <ac:spMkLst>
            <pc:docMk/>
            <pc:sldMk cId="3635532571" sldId="266"/>
            <ac:spMk id="50" creationId="{C0F595AF-120A-FD34-8ECD-1D5B763A6ED5}"/>
          </ac:spMkLst>
        </pc:spChg>
        <pc:spChg chg="add mod">
          <ac:chgData name="Charles Lakes" userId="ea0cd9429cdefcd6" providerId="LiveId" clId="{F79B5F68-92DA-4AE9-96CC-A064250EB000}" dt="2022-11-15T04:10:15.346" v="12548" actId="1035"/>
          <ac:spMkLst>
            <pc:docMk/>
            <pc:sldMk cId="3635532571" sldId="266"/>
            <ac:spMk id="51" creationId="{3A153A4E-54CC-473F-4EAF-952A95A49CFB}"/>
          </ac:spMkLst>
        </pc:spChg>
        <pc:spChg chg="add mod">
          <ac:chgData name="Charles Lakes" userId="ea0cd9429cdefcd6" providerId="LiveId" clId="{F79B5F68-92DA-4AE9-96CC-A064250EB000}" dt="2022-11-15T04:10:42.159" v="12647" actId="688"/>
          <ac:spMkLst>
            <pc:docMk/>
            <pc:sldMk cId="3635532571" sldId="266"/>
            <ac:spMk id="52" creationId="{E07B529C-DF20-DBEF-ABFE-7D90094ED92D}"/>
          </ac:spMkLst>
        </pc:spChg>
        <pc:spChg chg="add mod">
          <ac:chgData name="Charles Lakes" userId="ea0cd9429cdefcd6" providerId="LiveId" clId="{F79B5F68-92DA-4AE9-96CC-A064250EB000}" dt="2022-11-15T04:11:00.629" v="12691" actId="20577"/>
          <ac:spMkLst>
            <pc:docMk/>
            <pc:sldMk cId="3635532571" sldId="266"/>
            <ac:spMk id="53" creationId="{83E363D7-0D74-ACB4-7D10-A5D4DDE48168}"/>
          </ac:spMkLst>
        </pc:spChg>
        <pc:spChg chg="add mod">
          <ac:chgData name="Charles Lakes" userId="ea0cd9429cdefcd6" providerId="LiveId" clId="{F79B5F68-92DA-4AE9-96CC-A064250EB000}" dt="2022-11-15T04:11:10.473" v="12743" actId="1036"/>
          <ac:spMkLst>
            <pc:docMk/>
            <pc:sldMk cId="3635532571" sldId="266"/>
            <ac:spMk id="54" creationId="{831D6B33-1AFD-D881-9005-83CDD3105956}"/>
          </ac:spMkLst>
        </pc:spChg>
        <pc:spChg chg="add mod">
          <ac:chgData name="Charles Lakes" userId="ea0cd9429cdefcd6" providerId="LiveId" clId="{F79B5F68-92DA-4AE9-96CC-A064250EB000}" dt="2022-11-15T04:11:43.422" v="12807" actId="688"/>
          <ac:spMkLst>
            <pc:docMk/>
            <pc:sldMk cId="3635532571" sldId="266"/>
            <ac:spMk id="55" creationId="{5EB0A90D-AF37-E7AF-D073-2C814F59DF4D}"/>
          </ac:spMkLst>
        </pc:spChg>
        <pc:spChg chg="add mod">
          <ac:chgData name="Charles Lakes" userId="ea0cd9429cdefcd6" providerId="LiveId" clId="{F79B5F68-92DA-4AE9-96CC-A064250EB000}" dt="2022-11-15T04:11:53.275" v="12850" actId="1037"/>
          <ac:spMkLst>
            <pc:docMk/>
            <pc:sldMk cId="3635532571" sldId="266"/>
            <ac:spMk id="56" creationId="{980AFF96-3F59-2205-B945-B0C6D96CE502}"/>
          </ac:spMkLst>
        </pc:spChg>
        <pc:spChg chg="add mod">
          <ac:chgData name="Charles Lakes" userId="ea0cd9429cdefcd6" providerId="LiveId" clId="{F79B5F68-92DA-4AE9-96CC-A064250EB000}" dt="2022-11-15T04:51:44.057" v="14855" actId="688"/>
          <ac:spMkLst>
            <pc:docMk/>
            <pc:sldMk cId="3635532571" sldId="266"/>
            <ac:spMk id="57" creationId="{1C857863-85D1-ACB6-9A94-D76DB96D7204}"/>
          </ac:spMkLst>
        </pc:spChg>
        <pc:spChg chg="add del mod">
          <ac:chgData name="Charles Lakes" userId="ea0cd9429cdefcd6" providerId="LiveId" clId="{F79B5F68-92DA-4AE9-96CC-A064250EB000}" dt="2022-11-15T04:50:24.341" v="14851" actId="478"/>
          <ac:spMkLst>
            <pc:docMk/>
            <pc:sldMk cId="3635532571" sldId="266"/>
            <ac:spMk id="59" creationId="{75BE11CF-65BD-494B-87F2-3B12A01762FB}"/>
          </ac:spMkLst>
        </pc:spChg>
        <pc:spChg chg="add mod">
          <ac:chgData name="Charles Lakes" userId="ea0cd9429cdefcd6" providerId="LiveId" clId="{F79B5F68-92DA-4AE9-96CC-A064250EB000}" dt="2022-11-15T04:50:44.148" v="14854"/>
          <ac:spMkLst>
            <pc:docMk/>
            <pc:sldMk cId="3635532571" sldId="266"/>
            <ac:spMk id="60" creationId="{3A2199E5-BBDE-E14E-25F3-77AF18567378}"/>
          </ac:spMkLst>
        </pc:spChg>
        <pc:picChg chg="del mod">
          <ac:chgData name="Charles Lakes" userId="ea0cd9429cdefcd6" providerId="LiveId" clId="{F79B5F68-92DA-4AE9-96CC-A064250EB000}" dt="2022-11-15T04:50:27.188" v="14852" actId="478"/>
          <ac:picMkLst>
            <pc:docMk/>
            <pc:sldMk cId="3635532571" sldId="266"/>
            <ac:picMk id="26" creationId="{582A7A90-6BDD-6337-F8D2-5DEC5E98F30B}"/>
          </ac:picMkLst>
        </pc:picChg>
        <pc:picChg chg="del mod">
          <ac:chgData name="Charles Lakes" userId="ea0cd9429cdefcd6" providerId="LiveId" clId="{F79B5F68-92DA-4AE9-96CC-A064250EB000}" dt="2022-11-15T03:59:42.336" v="10737" actId="478"/>
          <ac:picMkLst>
            <pc:docMk/>
            <pc:sldMk cId="3635532571" sldId="266"/>
            <ac:picMk id="27" creationId="{B71B8C8C-94D2-426F-4F5A-A3CC39683F07}"/>
          </ac:picMkLst>
        </pc:picChg>
        <pc:picChg chg="mod">
          <ac:chgData name="Charles Lakes" userId="ea0cd9429cdefcd6" providerId="LiveId" clId="{F79B5F68-92DA-4AE9-96CC-A064250EB000}" dt="2022-11-15T04:39:11.920" v="14134" actId="1076"/>
          <ac:picMkLst>
            <pc:docMk/>
            <pc:sldMk cId="3635532571" sldId="266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39:29.223" v="14137" actId="1076"/>
          <ac:picMkLst>
            <pc:docMk/>
            <pc:sldMk cId="3635532571" sldId="266"/>
            <ac:picMk id="29" creationId="{95B6A776-8F2E-C8F7-BF81-681E8ECDD9D0}"/>
          </ac:picMkLst>
        </pc:picChg>
        <pc:picChg chg="add mod">
          <ac:chgData name="Charles Lakes" userId="ea0cd9429cdefcd6" providerId="LiveId" clId="{F79B5F68-92DA-4AE9-96CC-A064250EB000}" dt="2022-11-15T04:39:37.593" v="14138" actId="1076"/>
          <ac:picMkLst>
            <pc:docMk/>
            <pc:sldMk cId="3635532571" sldId="266"/>
            <ac:picMk id="30" creationId="{F9638E84-54F9-5BB6-890B-7DAAA389070C}"/>
          </ac:picMkLst>
        </pc:picChg>
        <pc:picChg chg="add mod">
          <ac:chgData name="Charles Lakes" userId="ea0cd9429cdefcd6" providerId="LiveId" clId="{F79B5F68-92DA-4AE9-96CC-A064250EB000}" dt="2022-11-15T04:01:51.869" v="10855" actId="14100"/>
          <ac:picMkLst>
            <pc:docMk/>
            <pc:sldMk cId="3635532571" sldId="266"/>
            <ac:picMk id="31" creationId="{C4D819D6-2D14-4DB7-D968-F2C36C13EEC0}"/>
          </ac:picMkLst>
        </pc:picChg>
        <pc:picChg chg="add mod">
          <ac:chgData name="Charles Lakes" userId="ea0cd9429cdefcd6" providerId="LiveId" clId="{F79B5F68-92DA-4AE9-96CC-A064250EB000}" dt="2022-11-15T04:02:06.311" v="10857" actId="1076"/>
          <ac:picMkLst>
            <pc:docMk/>
            <pc:sldMk cId="3635532571" sldId="266"/>
            <ac:picMk id="32" creationId="{11F334E0-6AB3-6F75-EDED-20F6231D1291}"/>
          </ac:picMkLst>
        </pc:picChg>
        <pc:picChg chg="add mod">
          <ac:chgData name="Charles Lakes" userId="ea0cd9429cdefcd6" providerId="LiveId" clId="{F79B5F68-92DA-4AE9-96CC-A064250EB000}" dt="2022-11-15T04:02:13.101" v="10859" actId="1076"/>
          <ac:picMkLst>
            <pc:docMk/>
            <pc:sldMk cId="3635532571" sldId="266"/>
            <ac:picMk id="34" creationId="{CF3633C8-FD50-1008-EB50-BE89EB5C97F9}"/>
          </ac:picMkLst>
        </pc:picChg>
        <pc:picChg chg="add del mod">
          <ac:chgData name="Charles Lakes" userId="ea0cd9429cdefcd6" providerId="LiveId" clId="{F79B5F68-92DA-4AE9-96CC-A064250EB000}" dt="2022-11-15T04:03:47.001" v="10868" actId="478"/>
          <ac:picMkLst>
            <pc:docMk/>
            <pc:sldMk cId="3635532571" sldId="266"/>
            <ac:picMk id="35" creationId="{AECFC1B8-619F-13AB-D541-AC334D374BC9}"/>
          </ac:picMkLst>
        </pc:picChg>
        <pc:picChg chg="mod">
          <ac:chgData name="Charles Lakes" userId="ea0cd9429cdefcd6" providerId="LiveId" clId="{F79B5F68-92DA-4AE9-96CC-A064250EB000}" dt="2022-11-15T04:39:20.085" v="14135" actId="1076"/>
          <ac:picMkLst>
            <pc:docMk/>
            <pc:sldMk cId="3635532571" sldId="266"/>
            <ac:picMk id="38" creationId="{80FBD526-6F0B-DCF1-836E-FE0C50DE542B}"/>
          </ac:picMkLst>
        </pc:picChg>
        <pc:picChg chg="mod">
          <ac:chgData name="Charles Lakes" userId="ea0cd9429cdefcd6" providerId="LiveId" clId="{F79B5F68-92DA-4AE9-96CC-A064250EB000}" dt="2022-11-15T04:39:23.972" v="14136" actId="1076"/>
          <ac:picMkLst>
            <pc:docMk/>
            <pc:sldMk cId="3635532571" sldId="266"/>
            <ac:picMk id="39" creationId="{E6C9FCD7-9AFC-3A56-62DF-1BF21FED5725}"/>
          </ac:picMkLst>
        </pc:picChg>
        <pc:picChg chg="add mod">
          <ac:chgData name="Charles Lakes" userId="ea0cd9429cdefcd6" providerId="LiveId" clId="{F79B5F68-92DA-4AE9-96CC-A064250EB000}" dt="2022-11-15T04:39:44.693" v="14139" actId="1076"/>
          <ac:picMkLst>
            <pc:docMk/>
            <pc:sldMk cId="3635532571" sldId="266"/>
            <ac:picMk id="48" creationId="{83EE0C04-CA4A-CA06-9B18-DA68450D499F}"/>
          </ac:picMkLst>
        </pc:picChg>
        <pc:picChg chg="add mod">
          <ac:chgData name="Charles Lakes" userId="ea0cd9429cdefcd6" providerId="LiveId" clId="{F79B5F68-92DA-4AE9-96CC-A064250EB000}" dt="2022-11-15T04:50:44.148" v="14854"/>
          <ac:picMkLst>
            <pc:docMk/>
            <pc:sldMk cId="3635532571" sldId="266"/>
            <ac:picMk id="61" creationId="{620903E2-3B10-0585-3115-DF86E936B3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F6B00-A12E-4D9B-98BE-1F23BCBF6B63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A7DB-3234-400A-8771-EC4268628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II Lakes Group,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referred, by end-users,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Stickers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Notes</a:t>
            </a:r>
          </a:p>
          <a:p>
            <a:endParaRPr lang="en-US" dirty="0"/>
          </a:p>
          <a:p>
            <a:r>
              <a:rPr lang="en-US" b="1" dirty="0"/>
              <a:t>What:</a:t>
            </a:r>
            <a:r>
              <a:rPr lang="en-US" dirty="0"/>
              <a:t>  Provides more insight into the actual data.</a:t>
            </a:r>
          </a:p>
          <a:p>
            <a:r>
              <a:rPr lang="en-US" b="1" dirty="0"/>
              <a:t>Where:</a:t>
            </a:r>
            <a:r>
              <a:rPr lang="en-US" dirty="0"/>
              <a:t>  Part of the actual file, as the properties.</a:t>
            </a:r>
          </a:p>
          <a:p>
            <a:r>
              <a:rPr lang="en-US" b="1" dirty="0"/>
              <a:t>Why:</a:t>
            </a:r>
            <a:r>
              <a:rPr lang="en-US" dirty="0"/>
              <a:t>  Make content easier to find, measure, sort, and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search for content in social media, like Twitter? Hashtags, which are essentially metadata tags.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search for streaming content? Title? Genres? Actors and/ or actresses? All metadata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organize files on the file share? Nested folders typically, but these can be turned into metadata.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II Lakes Group,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8CB8-9F30-9DC3-0BD2-48D2510F9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20D25-CF2C-40C5-DAEB-A9F79DCDA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E041-1798-5ACA-FF8B-DBBEDCCD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C808-8B2F-69D4-4D84-8AAE8AEA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8C49-1E85-1FC6-8450-C63D5980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57DF-8E3A-1EA3-CD40-2D99F604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5D372-2F9B-EF1B-5615-BE5235935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F995D-AAD8-C72A-C854-F8B9BB11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7B2AB-7382-66F0-08E3-901A404E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BB4FD-B066-1EF7-0B35-BF84B166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3F23B-3E39-ED68-4E68-A618C70EE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4F07B-D921-28B2-0C91-6263AF4D4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5958-67CE-4922-3F38-05D73D28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6D3E-032A-9CC0-2774-C021A5D5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4CA14-3008-24A5-A345-17FF33F6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A5E7-BB35-3E61-AB8C-3C48DA88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7D42-4E02-3C5F-4873-5BC9F693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9206-D4E8-3791-0966-81A8FD7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5EB-EF00-105D-919F-C2772CE3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3518B-BA7F-F577-B820-778EF0FC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0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4E9-CA81-5B0A-DAA6-3601EEA6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D06B6-3B98-D9FE-F8C0-77DAB701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4344-794A-57F4-2463-CB80B53F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DFDA-C78C-7852-5A14-35787FE2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B5F61-69C0-D980-15AC-B651438F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A019-92BD-F1C3-4291-356BD719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4E21-F43B-28F4-F8E5-F0C55F811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91F7C-A489-08AB-58EE-90051ACB0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17035-AE80-A888-F2E0-766EF2A5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1DF3B-663E-34AB-C0A4-785F3773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F4486-B2DB-5A95-849B-47777436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0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6BC0-ECCB-A731-1B54-2FA9EB72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B9FD-C01A-3201-B0AD-E9761944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B9F95-DE65-1BB3-71B3-8278523CB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09DB0-AB7A-073B-5126-33758C71A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992DF-4647-C28F-B479-257AAC553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DDDB8-D6E6-74AF-1ABD-097675B3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C96C7-F7D9-999C-083E-4DA0AACA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83D9E-3114-5DEB-9263-7DC4795D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FACB-AE66-342F-3244-167D0A3F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967FC-E2B9-64F6-D7EF-A336EF1C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0FAFD-531B-1259-285B-5161E0C5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240D0-8B17-001C-CCA6-867FF121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7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CAFBC-7C96-6435-4E0F-E2349299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036B7-4CFC-9108-98E1-5D8888ED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90FA0-FBD4-6A6B-EBA2-2111F410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9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9D14-23D2-CC6A-B71C-CDCED2C8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D2B0-1BCB-6A6E-4300-4F074989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9E7A1-4D46-A274-DF3C-4E269E8E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F0B79-5C19-83D5-45AC-8379483B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B6A1E-2EF6-7846-1C97-B414A721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55AF4-61B6-1557-A23B-2FBA9AB5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437A-739F-92D9-8922-FBAE084E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835-FAD1-F663-D98F-4452472A7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68781-976F-21B6-5C4D-0FE41914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E55DC-87E6-A56F-9902-F04F8BF0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78E54-FC7C-A255-2945-35638E03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3CF94-524F-A6D5-BC1D-79EB29CB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A6599-1904-CD1B-08CC-F14CF2CB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4B383-9AB0-1F4A-12BC-18616FFDF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F042-9B66-C462-510F-CB917586B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855AB-A12F-443F-849E-FA98C6A778A1}" type="datetimeFigureOut">
              <a:rPr lang="en-US" smtClean="0"/>
              <a:t>11/15/2022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6154-A080-B120-AFCD-275EFD88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DC53-2CED-AD32-C537-F5035620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3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1532771" y="710469"/>
            <a:ext cx="9130843" cy="5460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78" y="27662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Justifying Metadata?!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8951277" y="6224758"/>
            <a:ext cx="3133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Charles Lakes</a:t>
            </a:r>
          </a:p>
        </p:txBody>
      </p:sp>
    </p:spTree>
    <p:extLst>
      <p:ext uri="{BB962C8B-B14F-4D97-AF65-F5344CB8AC3E}">
        <p14:creationId xmlns:p14="http://schemas.microsoft.com/office/powerpoint/2010/main" val="29470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00AF7-6253-CBFA-E9B3-263782E81F69}"/>
              </a:ext>
            </a:extLst>
          </p:cNvPr>
          <p:cNvSpPr/>
          <p:nvPr/>
        </p:nvSpPr>
        <p:spPr>
          <a:xfrm>
            <a:off x="272334" y="1899684"/>
            <a:ext cx="2945788" cy="49583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4289128" y="212650"/>
            <a:ext cx="6797083" cy="33528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Justifying Metadata?!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67010-621B-06C7-E7F1-8D54D88E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0" y="2176131"/>
            <a:ext cx="2679406" cy="4639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Agenda:</a:t>
            </a:r>
          </a:p>
          <a:p>
            <a:pPr marL="0" indent="0">
              <a:buNone/>
            </a:pPr>
            <a:endParaRPr 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</a:t>
            </a: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4727944" y="4685409"/>
            <a:ext cx="6618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set of data that describes and gives information about other data.</a:t>
            </a:r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4A8AC7C4-45BE-1054-CA01-2DF5C90D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8475" y="4148412"/>
            <a:ext cx="914400" cy="914400"/>
          </a:xfrm>
          <a:prstGeom prst="rect">
            <a:avLst/>
          </a:prstGeom>
        </p:spPr>
      </p:pic>
      <p:pic>
        <p:nvPicPr>
          <p:cNvPr id="9" name="Graphic 8" descr="Open quotation mark with solid fill">
            <a:extLst>
              <a:ext uri="{FF2B5EF4-FFF2-40B4-BE49-F238E27FC236}">
                <a16:creationId xmlns:a16="http://schemas.microsoft.com/office/drawing/2014/main" id="{73E444E0-5D93-CEBB-AB3A-0D94F7C8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056226" y="5519939"/>
            <a:ext cx="914400" cy="914400"/>
          </a:xfrm>
          <a:prstGeom prst="rect">
            <a:avLst/>
          </a:prstGeom>
        </p:spPr>
      </p:pic>
      <p:pic>
        <p:nvPicPr>
          <p:cNvPr id="13" name="Graphic 12" descr="Folder Search outline">
            <a:extLst>
              <a:ext uri="{FF2B5EF4-FFF2-40B4-BE49-F238E27FC236}">
                <a16:creationId xmlns:a16="http://schemas.microsoft.com/office/drawing/2014/main" id="{28A2A45C-4D04-9193-55A6-25FAC2931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1960" y="2172591"/>
            <a:ext cx="2286000" cy="2286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24BD185-1889-AF67-30ED-A07E680E44A7}"/>
              </a:ext>
            </a:extLst>
          </p:cNvPr>
          <p:cNvSpPr txBox="1">
            <a:spLocks/>
          </p:cNvSpPr>
          <p:nvPr/>
        </p:nvSpPr>
        <p:spPr>
          <a:xfrm>
            <a:off x="1675812" y="-750835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B9DD8-2D2C-9035-1F53-AACDD0BAEF50}"/>
              </a:ext>
            </a:extLst>
          </p:cNvPr>
          <p:cNvSpPr txBox="1"/>
          <p:nvPr/>
        </p:nvSpPr>
        <p:spPr>
          <a:xfrm>
            <a:off x="1111753" y="3460238"/>
            <a:ext cx="118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489875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CC3CA7D-B60B-D69B-D705-4A65D3057434}"/>
              </a:ext>
            </a:extLst>
          </p:cNvPr>
          <p:cNvSpPr/>
          <p:nvPr/>
        </p:nvSpPr>
        <p:spPr>
          <a:xfrm>
            <a:off x="1260880" y="0"/>
            <a:ext cx="9647657" cy="68569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9648" y="-4"/>
            <a:ext cx="3101288" cy="62861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038" y="969526"/>
            <a:ext cx="8897699" cy="1204141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join our #building team! We’re revitalizing the city with #multistory and #multifamily #housing with nice a #skyline!</a:t>
            </a:r>
          </a:p>
        </p:txBody>
      </p:sp>
      <p:pic>
        <p:nvPicPr>
          <p:cNvPr id="7" name="Picture 6" descr="Brown high building and blue sky">
            <a:extLst>
              <a:ext uri="{FF2B5EF4-FFF2-40B4-BE49-F238E27FC236}">
                <a16:creationId xmlns:a16="http://schemas.microsoft.com/office/drawing/2014/main" id="{2FA52A63-5A31-E243-6622-CA3D7D167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39" y="2400682"/>
            <a:ext cx="8897699" cy="594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2599648" y="460391"/>
            <a:ext cx="3101288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@cre.company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35C65-1DD2-3BFE-846D-28E2F205E6DE}"/>
              </a:ext>
            </a:extLst>
          </p:cNvPr>
          <p:cNvGrpSpPr/>
          <p:nvPr/>
        </p:nvGrpSpPr>
        <p:grpSpPr>
          <a:xfrm>
            <a:off x="1600337" y="61293"/>
            <a:ext cx="914400" cy="981227"/>
            <a:chOff x="1600337" y="61293"/>
            <a:chExt cx="914400" cy="98122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06AB55-7C80-7890-C9E1-0FE4CF7434AD}"/>
                </a:ext>
              </a:extLst>
            </p:cNvPr>
            <p:cNvSpPr/>
            <p:nvPr/>
          </p:nvSpPr>
          <p:spPr>
            <a:xfrm>
              <a:off x="1600337" y="6129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659904BB-2619-486B-8F5A-455D2F0DEC6E}"/>
                </a:ext>
              </a:extLst>
            </p:cNvPr>
            <p:cNvSpPr txBox="1">
              <a:spLocks/>
            </p:cNvSpPr>
            <p:nvPr/>
          </p:nvSpPr>
          <p:spPr>
            <a:xfrm>
              <a:off x="1675812" y="128120"/>
              <a:ext cx="810982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6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935B2CA-E40D-CCA2-6434-ED89EB7D5A03}"/>
              </a:ext>
            </a:extLst>
          </p:cNvPr>
          <p:cNvSpPr txBox="1">
            <a:spLocks/>
          </p:cNvSpPr>
          <p:nvPr/>
        </p:nvSpPr>
        <p:spPr>
          <a:xfrm>
            <a:off x="4492259" y="976271"/>
            <a:ext cx="2044124" cy="61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8021021-33C8-926D-0123-2581B47CE434}"/>
              </a:ext>
            </a:extLst>
          </p:cNvPr>
          <p:cNvSpPr txBox="1">
            <a:spLocks/>
          </p:cNvSpPr>
          <p:nvPr/>
        </p:nvSpPr>
        <p:spPr>
          <a:xfrm>
            <a:off x="4095750" y="1413238"/>
            <a:ext cx="2013727" cy="609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multistory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CF9621B-70A3-03CA-D430-BBB49BC96E1E}"/>
              </a:ext>
            </a:extLst>
          </p:cNvPr>
          <p:cNvSpPr txBox="1">
            <a:spLocks/>
          </p:cNvSpPr>
          <p:nvPr/>
        </p:nvSpPr>
        <p:spPr>
          <a:xfrm>
            <a:off x="6960318" y="1397055"/>
            <a:ext cx="2175567" cy="54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multifamily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1D0D32A-CE08-6F35-242B-E17C07EC7C22}"/>
              </a:ext>
            </a:extLst>
          </p:cNvPr>
          <p:cNvSpPr txBox="1">
            <a:spLocks/>
          </p:cNvSpPr>
          <p:nvPr/>
        </p:nvSpPr>
        <p:spPr>
          <a:xfrm>
            <a:off x="5641322" y="1842114"/>
            <a:ext cx="1609125" cy="52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skyline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AB7361B-8D41-C908-F46F-083AE4E1F586}"/>
              </a:ext>
            </a:extLst>
          </p:cNvPr>
          <p:cNvSpPr txBox="1">
            <a:spLocks/>
          </p:cNvSpPr>
          <p:nvPr/>
        </p:nvSpPr>
        <p:spPr>
          <a:xfrm>
            <a:off x="1854267" y="1842114"/>
            <a:ext cx="1787150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B860582-AC58-3ED8-C211-1C56B1140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0292" y="6835999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6EFB6E94-43B4-310A-06D4-1E5830870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833136" y="6835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629207E-EF3A-CDF4-5954-F460F288253F}"/>
              </a:ext>
            </a:extLst>
          </p:cNvPr>
          <p:cNvSpPr txBox="1">
            <a:spLocks/>
          </p:cNvSpPr>
          <p:nvPr/>
        </p:nvSpPr>
        <p:spPr>
          <a:xfrm>
            <a:off x="1570143" y="3775011"/>
            <a:ext cx="1806982" cy="5091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housing.png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58F3369-DF18-140C-AB53-C7224803A0E2}"/>
              </a:ext>
            </a:extLst>
          </p:cNvPr>
          <p:cNvSpPr txBox="1">
            <a:spLocks/>
          </p:cNvSpPr>
          <p:nvPr/>
        </p:nvSpPr>
        <p:spPr>
          <a:xfrm>
            <a:off x="7308075" y="4015876"/>
            <a:ext cx="1609125" cy="52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skyline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53A9DEB-9518-F87C-C920-D5776287D48E}"/>
              </a:ext>
            </a:extLst>
          </p:cNvPr>
          <p:cNvSpPr txBox="1">
            <a:spLocks/>
          </p:cNvSpPr>
          <p:nvPr/>
        </p:nvSpPr>
        <p:spPr>
          <a:xfrm>
            <a:off x="5535316" y="3972345"/>
            <a:ext cx="2175567" cy="54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multifamily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2C1DAA0-B6C9-0266-F695-8BE031076176}"/>
              </a:ext>
            </a:extLst>
          </p:cNvPr>
          <p:cNvSpPr txBox="1">
            <a:spLocks/>
          </p:cNvSpPr>
          <p:nvPr/>
        </p:nvSpPr>
        <p:spPr>
          <a:xfrm>
            <a:off x="3904033" y="3957171"/>
            <a:ext cx="2044124" cy="61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6B39467-BBA4-915F-41E1-1E78D9DB0FD5}"/>
              </a:ext>
            </a:extLst>
          </p:cNvPr>
          <p:cNvSpPr txBox="1">
            <a:spLocks/>
          </p:cNvSpPr>
          <p:nvPr/>
        </p:nvSpPr>
        <p:spPr>
          <a:xfrm>
            <a:off x="1628735" y="3976410"/>
            <a:ext cx="1787150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706" y="4284753"/>
            <a:ext cx="2250282" cy="835002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2" y="3287925"/>
            <a:ext cx="9137658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Title                                Team                    Type                       Features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Star outline">
            <a:extLst>
              <a:ext uri="{FF2B5EF4-FFF2-40B4-BE49-F238E27FC236}">
                <a16:creationId xmlns:a16="http://schemas.microsoft.com/office/drawing/2014/main" id="{582A7A90-6BDD-6337-F8D2-5DEC5E98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912335F-4B7B-4815-C4B1-78E2ACCA75C2}"/>
              </a:ext>
            </a:extLst>
          </p:cNvPr>
          <p:cNvGrpSpPr/>
          <p:nvPr/>
        </p:nvGrpSpPr>
        <p:grpSpPr>
          <a:xfrm>
            <a:off x="1600337" y="6979893"/>
            <a:ext cx="914400" cy="981227"/>
            <a:chOff x="1600337" y="61293"/>
            <a:chExt cx="914400" cy="98122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A50DCC-44FF-C324-1F41-B469FECF4FE1}"/>
                </a:ext>
              </a:extLst>
            </p:cNvPr>
            <p:cNvSpPr/>
            <p:nvPr/>
          </p:nvSpPr>
          <p:spPr>
            <a:xfrm>
              <a:off x="1600337" y="6129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590CF7F5-8355-2B6D-9806-F9A95E8B3BB8}"/>
                </a:ext>
              </a:extLst>
            </p:cNvPr>
            <p:cNvSpPr txBox="1">
              <a:spLocks/>
            </p:cNvSpPr>
            <p:nvPr/>
          </p:nvSpPr>
          <p:spPr>
            <a:xfrm>
              <a:off x="1675812" y="128120"/>
              <a:ext cx="810982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6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84493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9852" y="3453052"/>
            <a:ext cx="365760" cy="36576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3534" y="3455143"/>
            <a:ext cx="365760" cy="36576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3740" y="3431675"/>
            <a:ext cx="365760" cy="365760"/>
          </a:xfrm>
          <a:prstGeom prst="rect">
            <a:avLst/>
          </a:prstGeom>
        </p:spPr>
      </p:pic>
      <p:pic>
        <p:nvPicPr>
          <p:cNvPr id="41" name="Graphic 40" descr="Caret Down with solid fill">
            <a:extLst>
              <a:ext uri="{FF2B5EF4-FFF2-40B4-BE49-F238E27FC236}">
                <a16:creationId xmlns:a16="http://schemas.microsoft.com/office/drawing/2014/main" id="{84FF59C8-75F3-661B-7F9B-FD11B32E3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7237" y="3453052"/>
            <a:ext cx="365760" cy="36576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7788587D-8805-536C-8311-07CB74D17BDE}"/>
              </a:ext>
            </a:extLst>
          </p:cNvPr>
          <p:cNvSpPr txBox="1">
            <a:spLocks/>
          </p:cNvSpPr>
          <p:nvPr/>
        </p:nvSpPr>
        <p:spPr>
          <a:xfrm>
            <a:off x="1478069" y="-1033857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08F94-2049-5DF9-85CC-B29466965A0B}"/>
              </a:ext>
            </a:extLst>
          </p:cNvPr>
          <p:cNvSpPr/>
          <p:nvPr/>
        </p:nvSpPr>
        <p:spPr>
          <a:xfrm>
            <a:off x="1321161" y="3872231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B046BD4-9080-5E9C-4D09-20019ED47059}"/>
              </a:ext>
            </a:extLst>
          </p:cNvPr>
          <p:cNvSpPr txBox="1">
            <a:spLocks/>
          </p:cNvSpPr>
          <p:nvPr/>
        </p:nvSpPr>
        <p:spPr>
          <a:xfrm>
            <a:off x="6526406" y="3956929"/>
            <a:ext cx="450515" cy="835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904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F25DA-835A-83B4-F8F9-C60EC09231E9}"/>
              </a:ext>
            </a:extLst>
          </p:cNvPr>
          <p:cNvSpPr/>
          <p:nvPr/>
        </p:nvSpPr>
        <p:spPr>
          <a:xfrm>
            <a:off x="1254058" y="3429001"/>
            <a:ext cx="9647657" cy="3465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Movie ending">
            <a:extLst>
              <a:ext uri="{FF2B5EF4-FFF2-40B4-BE49-F238E27FC236}">
                <a16:creationId xmlns:a16="http://schemas.microsoft.com/office/drawing/2014/main" id="{7A70E766-7C8C-3A61-05ED-EED20495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80" y="-2193"/>
            <a:ext cx="9647657" cy="548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176" y="871860"/>
            <a:ext cx="9329066" cy="62861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TV Shows          Movies          Categories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3424" y="2741641"/>
            <a:ext cx="4926419" cy="674969"/>
          </a:xfrm>
        </p:spPr>
        <p:txBody>
          <a:bodyPr>
            <a:noAutofit/>
          </a:bodyPr>
          <a:lstStyle/>
          <a:p>
            <a:r>
              <a:rPr lang="en-US" sz="6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Netflix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Netflix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904BB-2619-486B-8F5A-455D2F0DEC6E}"/>
              </a:ext>
            </a:extLst>
          </p:cNvPr>
          <p:cNvSpPr txBox="1">
            <a:spLocks/>
          </p:cNvSpPr>
          <p:nvPr/>
        </p:nvSpPr>
        <p:spPr>
          <a:xfrm>
            <a:off x="1478069" y="185343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1F4B6A2-CB7C-5480-8CA8-E44E20F9F162}"/>
              </a:ext>
            </a:extLst>
          </p:cNvPr>
          <p:cNvSpPr/>
          <p:nvPr/>
        </p:nvSpPr>
        <p:spPr>
          <a:xfrm rot="10800000">
            <a:off x="9875318" y="1210645"/>
            <a:ext cx="182880" cy="914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3CA7D-B60B-D69B-D705-4A65D3057434}"/>
              </a:ext>
            </a:extLst>
          </p:cNvPr>
          <p:cNvSpPr/>
          <p:nvPr/>
        </p:nvSpPr>
        <p:spPr>
          <a:xfrm>
            <a:off x="1260880" y="4883889"/>
            <a:ext cx="9647657" cy="804540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5427909" y="2721940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7DB9288-58B1-D99D-5FC7-E088CF52FC96}"/>
              </a:ext>
            </a:extLst>
          </p:cNvPr>
          <p:cNvSpPr txBox="1">
            <a:spLocks/>
          </p:cNvSpPr>
          <p:nvPr/>
        </p:nvSpPr>
        <p:spPr>
          <a:xfrm>
            <a:off x="5401483" y="2579826"/>
            <a:ext cx="410976" cy="557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607AC4-01E7-039E-3B4D-5661427DC1A1}"/>
              </a:ext>
            </a:extLst>
          </p:cNvPr>
          <p:cNvSpPr txBox="1">
            <a:spLocks/>
          </p:cNvSpPr>
          <p:nvPr/>
        </p:nvSpPr>
        <p:spPr>
          <a:xfrm>
            <a:off x="4819053" y="4398332"/>
            <a:ext cx="2574120" cy="628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Comedy; Drama; Horror;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5D98E1-1A1B-FFB4-483F-AEDCB19A00F8}"/>
              </a:ext>
            </a:extLst>
          </p:cNvPr>
          <p:cNvSpPr txBox="1">
            <a:spLocks/>
          </p:cNvSpPr>
          <p:nvPr/>
        </p:nvSpPr>
        <p:spPr>
          <a:xfrm>
            <a:off x="4907659" y="4515292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0985D3C-9C77-C1EB-CF9F-6F3925745A0E}"/>
              </a:ext>
            </a:extLst>
          </p:cNvPr>
          <p:cNvSpPr txBox="1">
            <a:spLocks/>
          </p:cNvSpPr>
          <p:nvPr/>
        </p:nvSpPr>
        <p:spPr>
          <a:xfrm>
            <a:off x="6315740" y="4642889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0BFAD3-2398-D0D8-D9ED-65452E161E9E}"/>
              </a:ext>
            </a:extLst>
          </p:cNvPr>
          <p:cNvSpPr txBox="1">
            <a:spLocks/>
          </p:cNvSpPr>
          <p:nvPr/>
        </p:nvSpPr>
        <p:spPr>
          <a:xfrm>
            <a:off x="5602314" y="4649965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</a:t>
            </a:r>
          </a:p>
        </p:txBody>
      </p:sp>
      <p:pic>
        <p:nvPicPr>
          <p:cNvPr id="35" name="Picture 34" descr="Scene board in red background">
            <a:extLst>
              <a:ext uri="{FF2B5EF4-FFF2-40B4-BE49-F238E27FC236}">
                <a16:creationId xmlns:a16="http://schemas.microsoft.com/office/drawing/2014/main" id="{0BF75366-F9D1-EEB7-184F-50E9BF018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0" y="5705301"/>
            <a:ext cx="2743010" cy="1828800"/>
          </a:xfrm>
          <a:prstGeom prst="rect">
            <a:avLst/>
          </a:prstGeom>
        </p:spPr>
      </p:pic>
      <p:pic>
        <p:nvPicPr>
          <p:cNvPr id="37" name="Picture 36" descr="Low angle view of a lit cinema signage">
            <a:extLst>
              <a:ext uri="{FF2B5EF4-FFF2-40B4-BE49-F238E27FC236}">
                <a16:creationId xmlns:a16="http://schemas.microsoft.com/office/drawing/2014/main" id="{175DDAB9-2CDA-7A02-1B0F-4D71BFE67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92" y="5695100"/>
            <a:ext cx="3251200" cy="1828800"/>
          </a:xfrm>
          <a:prstGeom prst="rect">
            <a:avLst/>
          </a:prstGeom>
        </p:spPr>
      </p:pic>
      <p:pic>
        <p:nvPicPr>
          <p:cNvPr id="39" name="Picture 38" descr="Cinema seats near the stairs">
            <a:extLst>
              <a:ext uri="{FF2B5EF4-FFF2-40B4-BE49-F238E27FC236}">
                <a16:creationId xmlns:a16="http://schemas.microsoft.com/office/drawing/2014/main" id="{85831A90-88CA-FA35-6BC5-03A9EF86A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07" y="568801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>
            <a:extLst>
              <a:ext uri="{FF2B5EF4-FFF2-40B4-BE49-F238E27FC236}">
                <a16:creationId xmlns:a16="http://schemas.microsoft.com/office/drawing/2014/main" id="{C53A9DEB-9518-F87C-C920-D5776287D48E}"/>
              </a:ext>
            </a:extLst>
          </p:cNvPr>
          <p:cNvSpPr txBox="1">
            <a:spLocks/>
          </p:cNvSpPr>
          <p:nvPr/>
        </p:nvSpPr>
        <p:spPr>
          <a:xfrm>
            <a:off x="7562024" y="3993557"/>
            <a:ext cx="2175567" cy="1721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Horror;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6B39467-BBA4-915F-41E1-1E78D9DB0FD5}"/>
              </a:ext>
            </a:extLst>
          </p:cNvPr>
          <p:cNvSpPr txBox="1">
            <a:spLocks/>
          </p:cNvSpPr>
          <p:nvPr/>
        </p:nvSpPr>
        <p:spPr>
          <a:xfrm>
            <a:off x="1908189" y="3996086"/>
            <a:ext cx="4972835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Vortex.mp4                Movie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1" y="3287925"/>
            <a:ext cx="9041277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Title                                      Type                                             Genre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1B8C8C-94D2-426F-4F5A-A3CC3968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6" y="3849211"/>
            <a:ext cx="9326880" cy="42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64759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5749" y="3496700"/>
            <a:ext cx="274320" cy="27432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5850" y="3520595"/>
            <a:ext cx="274320" cy="27432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2736" y="3491351"/>
            <a:ext cx="274320" cy="2743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9B8957-AAB1-8D2A-3347-7CADBADB5DA4}"/>
              </a:ext>
            </a:extLst>
          </p:cNvPr>
          <p:cNvSpPr txBox="1">
            <a:spLocks/>
          </p:cNvSpPr>
          <p:nvPr/>
        </p:nvSpPr>
        <p:spPr>
          <a:xfrm>
            <a:off x="1478069" y="6862601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7FBEDAD-964C-70C1-58E9-738307F65B80}"/>
              </a:ext>
            </a:extLst>
          </p:cNvPr>
          <p:cNvSpPr txBox="1">
            <a:spLocks/>
          </p:cNvSpPr>
          <p:nvPr/>
        </p:nvSpPr>
        <p:spPr>
          <a:xfrm>
            <a:off x="4572860" y="3949251"/>
            <a:ext cx="1058263" cy="3530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A4235F-35EC-C8B8-FA36-ACD3BD0F771E}"/>
              </a:ext>
            </a:extLst>
          </p:cNvPr>
          <p:cNvSpPr txBox="1">
            <a:spLocks/>
          </p:cNvSpPr>
          <p:nvPr/>
        </p:nvSpPr>
        <p:spPr>
          <a:xfrm>
            <a:off x="7562222" y="3846410"/>
            <a:ext cx="1235239" cy="4587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EADCDC7-3B12-1D84-5039-DAEA4D6FA7E1}"/>
              </a:ext>
            </a:extLst>
          </p:cNvPr>
          <p:cNvSpPr txBox="1">
            <a:spLocks/>
          </p:cNvSpPr>
          <p:nvPr/>
        </p:nvSpPr>
        <p:spPr>
          <a:xfrm>
            <a:off x="7556363" y="4609794"/>
            <a:ext cx="817963" cy="3876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D1FA016-B12B-A821-CA67-86281857ABEA}"/>
              </a:ext>
            </a:extLst>
          </p:cNvPr>
          <p:cNvSpPr txBox="1">
            <a:spLocks/>
          </p:cNvSpPr>
          <p:nvPr/>
        </p:nvSpPr>
        <p:spPr>
          <a:xfrm>
            <a:off x="7559624" y="4273473"/>
            <a:ext cx="109757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0D8E61DF-5D0F-9A65-C468-51CA7B8C0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036" y="3995204"/>
            <a:ext cx="1558784" cy="346017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</a:t>
            </a:r>
          </a:p>
        </p:txBody>
      </p:sp>
      <p:pic>
        <p:nvPicPr>
          <p:cNvPr id="4" name="Graphic 3" descr="Film strip with solid fill">
            <a:extLst>
              <a:ext uri="{FF2B5EF4-FFF2-40B4-BE49-F238E27FC236}">
                <a16:creationId xmlns:a16="http://schemas.microsoft.com/office/drawing/2014/main" id="{BFD840D7-75E9-97F0-FAC8-0897367E7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4486" y="4013188"/>
            <a:ext cx="274320" cy="27432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6135B054-BEEC-EFC1-8ECA-F55174731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pic>
        <p:nvPicPr>
          <p:cNvPr id="32" name="Graphic 31" descr="Star outline">
            <a:extLst>
              <a:ext uri="{FF2B5EF4-FFF2-40B4-BE49-F238E27FC236}">
                <a16:creationId xmlns:a16="http://schemas.microsoft.com/office/drawing/2014/main" id="{609D3436-F4E0-16CE-80CC-E7403C44A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36000F-6225-F7FE-A40B-4CEA5CF9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19" y="0"/>
            <a:ext cx="112125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4360" y="2730045"/>
            <a:ext cx="1480906" cy="382137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Townhouse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3424" y="1860128"/>
            <a:ext cx="2086377" cy="317323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 Old National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 err="1"/>
              <a:t>Fileshare</a:t>
            </a:r>
            <a:endParaRPr lang="en-US" sz="6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 err="1"/>
              <a:t>Fileshare</a:t>
            </a:r>
            <a:endParaRPr lang="en-US" sz="6400" b="1" dirty="0"/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8092162" y="1847017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Ranch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607AC4-01E7-039E-3B4D-5661427DC1A1}"/>
              </a:ext>
            </a:extLst>
          </p:cNvPr>
          <p:cNvSpPr txBox="1">
            <a:spLocks/>
          </p:cNvSpPr>
          <p:nvPr/>
        </p:nvSpPr>
        <p:spPr>
          <a:xfrm>
            <a:off x="8088520" y="2227349"/>
            <a:ext cx="1461268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Apartment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5D98E1-1A1B-FFB4-483F-AEDCB19A00F8}"/>
              </a:ext>
            </a:extLst>
          </p:cNvPr>
          <p:cNvSpPr txBox="1">
            <a:spLocks/>
          </p:cNvSpPr>
          <p:nvPr/>
        </p:nvSpPr>
        <p:spPr>
          <a:xfrm>
            <a:off x="6539100" y="2607555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0985D3C-9C77-C1EB-CF9F-6F3925745A0E}"/>
              </a:ext>
            </a:extLst>
          </p:cNvPr>
          <p:cNvSpPr txBox="1">
            <a:spLocks/>
          </p:cNvSpPr>
          <p:nvPr/>
        </p:nvSpPr>
        <p:spPr>
          <a:xfrm>
            <a:off x="6526245" y="2235192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0BFAD3-2398-D0D8-D9ED-65452E161E9E}"/>
              </a:ext>
            </a:extLst>
          </p:cNvPr>
          <p:cNvSpPr txBox="1">
            <a:spLocks/>
          </p:cNvSpPr>
          <p:nvPr/>
        </p:nvSpPr>
        <p:spPr>
          <a:xfrm>
            <a:off x="6510135" y="1775205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B8873A8-4097-7D3A-00D3-F2ABC412FC33}"/>
              </a:ext>
            </a:extLst>
          </p:cNvPr>
          <p:cNvSpPr txBox="1">
            <a:spLocks/>
          </p:cNvSpPr>
          <p:nvPr/>
        </p:nvSpPr>
        <p:spPr>
          <a:xfrm>
            <a:off x="3690576" y="2328290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Godby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Rd.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265EB687-8F10-1FC2-7ADF-3F784AD24ECA}"/>
              </a:ext>
            </a:extLst>
          </p:cNvPr>
          <p:cNvSpPr txBox="1">
            <a:spLocks/>
          </p:cNvSpPr>
          <p:nvPr/>
        </p:nvSpPr>
        <p:spPr>
          <a:xfrm>
            <a:off x="3683992" y="2801936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 Creel Cir.</a:t>
            </a:r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E1801828-ACB7-79BA-AF1F-4A8D9CD24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457" y="1860128"/>
            <a:ext cx="274320" cy="274320"/>
          </a:xfrm>
          <a:prstGeom prst="rect">
            <a:avLst/>
          </a:prstGeom>
        </p:spPr>
      </p:pic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BC9FDCB8-DA7C-D89A-3260-06984FF89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3024" y="2313735"/>
            <a:ext cx="274320" cy="274320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2BA6273F-E413-1991-FF5F-0141A18A4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9104" y="2806879"/>
            <a:ext cx="274320" cy="27432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AD721651-3052-73EA-5F23-BEF9FE54647D}"/>
              </a:ext>
            </a:extLst>
          </p:cNvPr>
          <p:cNvSpPr txBox="1">
            <a:spLocks/>
          </p:cNvSpPr>
          <p:nvPr/>
        </p:nvSpPr>
        <p:spPr>
          <a:xfrm>
            <a:off x="6209636" y="1030209"/>
            <a:ext cx="1039779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B98F1E5-7293-A2CA-84E4-645FF51BABDC}"/>
              </a:ext>
            </a:extLst>
          </p:cNvPr>
          <p:cNvSpPr txBox="1">
            <a:spLocks/>
          </p:cNvSpPr>
          <p:nvPr/>
        </p:nvSpPr>
        <p:spPr>
          <a:xfrm>
            <a:off x="4875315" y="1051037"/>
            <a:ext cx="532143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C5CBAEF-773A-6E08-0BBE-01FD48EDE9A5}"/>
              </a:ext>
            </a:extLst>
          </p:cNvPr>
          <p:cNvSpPr txBox="1">
            <a:spLocks/>
          </p:cNvSpPr>
          <p:nvPr/>
        </p:nvSpPr>
        <p:spPr>
          <a:xfrm>
            <a:off x="5473949" y="1044467"/>
            <a:ext cx="640080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1856312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1" y="2623505"/>
            <a:ext cx="9041277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Title                         Status               Type                    Region          State               City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91071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9572" y="2817868"/>
            <a:ext cx="365760" cy="36576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5690" y="2819159"/>
            <a:ext cx="365760" cy="36576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9359" y="2817868"/>
            <a:ext cx="365760" cy="365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2E5157-97BA-495D-5B5B-6BB6C6495938}"/>
              </a:ext>
            </a:extLst>
          </p:cNvPr>
          <p:cNvSpPr/>
          <p:nvPr/>
        </p:nvSpPr>
        <p:spPr>
          <a:xfrm>
            <a:off x="1280591" y="3233034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Caret Down with solid fill">
            <a:extLst>
              <a:ext uri="{FF2B5EF4-FFF2-40B4-BE49-F238E27FC236}">
                <a16:creationId xmlns:a16="http://schemas.microsoft.com/office/drawing/2014/main" id="{95B6A776-8F2E-C8F7-BF81-681E8ECDD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9379" y="2817868"/>
            <a:ext cx="365760" cy="365760"/>
          </a:xfrm>
          <a:prstGeom prst="rect">
            <a:avLst/>
          </a:prstGeom>
        </p:spPr>
      </p:pic>
      <p:pic>
        <p:nvPicPr>
          <p:cNvPr id="30" name="Graphic 29" descr="Caret Down with solid fill">
            <a:extLst>
              <a:ext uri="{FF2B5EF4-FFF2-40B4-BE49-F238E27FC236}">
                <a16:creationId xmlns:a16="http://schemas.microsoft.com/office/drawing/2014/main" id="{F9638E84-54F9-5BB6-890B-7DAAA3890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1162" y="2817868"/>
            <a:ext cx="365760" cy="36576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C4D819D6-2D14-4DB7-D968-F2C36C13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859" y="3332835"/>
            <a:ext cx="365760" cy="365760"/>
          </a:xfrm>
          <a:prstGeom prst="rect">
            <a:avLst/>
          </a:prstGeom>
        </p:spPr>
      </p:pic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11F334E0-6AB3-6F75-EDED-20F6231D1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859" y="3888254"/>
            <a:ext cx="365760" cy="365760"/>
          </a:xfrm>
          <a:prstGeom prst="rect">
            <a:avLst/>
          </a:prstGeom>
        </p:spPr>
      </p:pic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CF3633C8-FD50-1008-EB50-BE89EB5C9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335" y="4438619"/>
            <a:ext cx="365760" cy="36576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D24AE6AE-C3CB-9A39-A692-4E92AA4F6677}"/>
              </a:ext>
            </a:extLst>
          </p:cNvPr>
          <p:cNvSpPr txBox="1">
            <a:spLocks/>
          </p:cNvSpPr>
          <p:nvPr/>
        </p:nvSpPr>
        <p:spPr>
          <a:xfrm>
            <a:off x="4985669" y="4427267"/>
            <a:ext cx="1480906" cy="382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Townhouse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FC1771F-7E66-48D5-D62E-4E35E66B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4123" y="3379744"/>
            <a:ext cx="2343307" cy="317323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 Old National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F1C979-2009-BB12-98DC-A7F0FB2A4618}"/>
              </a:ext>
            </a:extLst>
          </p:cNvPr>
          <p:cNvSpPr txBox="1">
            <a:spLocks/>
          </p:cNvSpPr>
          <p:nvPr/>
        </p:nvSpPr>
        <p:spPr>
          <a:xfrm>
            <a:off x="4934520" y="3412678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Ranch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B1AF19A-91FB-1778-2805-C266B547DEDD}"/>
              </a:ext>
            </a:extLst>
          </p:cNvPr>
          <p:cNvSpPr txBox="1">
            <a:spLocks/>
          </p:cNvSpPr>
          <p:nvPr/>
        </p:nvSpPr>
        <p:spPr>
          <a:xfrm>
            <a:off x="4944039" y="3878532"/>
            <a:ext cx="1461268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Apartment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3E60602-45CA-8D18-4EC0-7B7856C662D7}"/>
              </a:ext>
            </a:extLst>
          </p:cNvPr>
          <p:cNvSpPr txBox="1">
            <a:spLocks/>
          </p:cNvSpPr>
          <p:nvPr/>
        </p:nvSpPr>
        <p:spPr>
          <a:xfrm>
            <a:off x="3565659" y="4298204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51EE2A8-F40C-B592-E34B-CD5A2BA2662F}"/>
              </a:ext>
            </a:extLst>
          </p:cNvPr>
          <p:cNvSpPr txBox="1">
            <a:spLocks/>
          </p:cNvSpPr>
          <p:nvPr/>
        </p:nvSpPr>
        <p:spPr>
          <a:xfrm>
            <a:off x="3572546" y="3866637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E3B8A1E-45C8-B457-8F83-B8C8224F95CC}"/>
              </a:ext>
            </a:extLst>
          </p:cNvPr>
          <p:cNvSpPr txBox="1">
            <a:spLocks/>
          </p:cNvSpPr>
          <p:nvPr/>
        </p:nvSpPr>
        <p:spPr>
          <a:xfrm>
            <a:off x="3536691" y="3334292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AB726C41-421B-B8EE-30A2-3253BF17ADC9}"/>
              </a:ext>
            </a:extLst>
          </p:cNvPr>
          <p:cNvSpPr txBox="1">
            <a:spLocks/>
          </p:cNvSpPr>
          <p:nvPr/>
        </p:nvSpPr>
        <p:spPr>
          <a:xfrm>
            <a:off x="1618380" y="3940001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Godby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Rd.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758A3F1D-47E0-8AA7-14BF-FF3D77307AF7}"/>
              </a:ext>
            </a:extLst>
          </p:cNvPr>
          <p:cNvSpPr txBox="1">
            <a:spLocks/>
          </p:cNvSpPr>
          <p:nvPr/>
        </p:nvSpPr>
        <p:spPr>
          <a:xfrm>
            <a:off x="1651265" y="4499170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 Creel Cir.</a:t>
            </a:r>
          </a:p>
        </p:txBody>
      </p:sp>
      <p:pic>
        <p:nvPicPr>
          <p:cNvPr id="48" name="Graphic 47" descr="Caret Down with solid fill">
            <a:extLst>
              <a:ext uri="{FF2B5EF4-FFF2-40B4-BE49-F238E27FC236}">
                <a16:creationId xmlns:a16="http://schemas.microsoft.com/office/drawing/2014/main" id="{83EE0C04-CA4A-CA06-9B18-DA68450D4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840" y="2816804"/>
            <a:ext cx="365760" cy="365760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A4120CE4-CE64-D935-5D78-69D67DC40B41}"/>
              </a:ext>
            </a:extLst>
          </p:cNvPr>
          <p:cNvSpPr txBox="1">
            <a:spLocks/>
          </p:cNvSpPr>
          <p:nvPr/>
        </p:nvSpPr>
        <p:spPr>
          <a:xfrm>
            <a:off x="6560479" y="3380888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0F595AF-120A-FD34-8ECD-1D5B763A6ED5}"/>
              </a:ext>
            </a:extLst>
          </p:cNvPr>
          <p:cNvSpPr txBox="1">
            <a:spLocks/>
          </p:cNvSpPr>
          <p:nvPr/>
        </p:nvSpPr>
        <p:spPr>
          <a:xfrm>
            <a:off x="6574737" y="3921411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A153A4E-54CC-473F-4EAF-952A95A49CFB}"/>
              </a:ext>
            </a:extLst>
          </p:cNvPr>
          <p:cNvSpPr txBox="1">
            <a:spLocks/>
          </p:cNvSpPr>
          <p:nvPr/>
        </p:nvSpPr>
        <p:spPr>
          <a:xfrm>
            <a:off x="6561575" y="444768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E07B529C-DF20-DBEF-ABFE-7D90094ED92D}"/>
              </a:ext>
            </a:extLst>
          </p:cNvPr>
          <p:cNvSpPr txBox="1">
            <a:spLocks/>
          </p:cNvSpPr>
          <p:nvPr/>
        </p:nvSpPr>
        <p:spPr>
          <a:xfrm>
            <a:off x="7759942" y="3356766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3E363D7-0D74-ACB4-7D10-A5D4DDE48168}"/>
              </a:ext>
            </a:extLst>
          </p:cNvPr>
          <p:cNvSpPr txBox="1">
            <a:spLocks/>
          </p:cNvSpPr>
          <p:nvPr/>
        </p:nvSpPr>
        <p:spPr>
          <a:xfrm>
            <a:off x="7807090" y="3910446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31D6B33-1AFD-D881-9005-83CDD3105956}"/>
              </a:ext>
            </a:extLst>
          </p:cNvPr>
          <p:cNvSpPr txBox="1">
            <a:spLocks/>
          </p:cNvSpPr>
          <p:nvPr/>
        </p:nvSpPr>
        <p:spPr>
          <a:xfrm>
            <a:off x="7820246" y="443671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5EB0A90D-AF37-E7AF-D073-2C814F59DF4D}"/>
              </a:ext>
            </a:extLst>
          </p:cNvPr>
          <p:cNvSpPr txBox="1">
            <a:spLocks/>
          </p:cNvSpPr>
          <p:nvPr/>
        </p:nvSpPr>
        <p:spPr>
          <a:xfrm>
            <a:off x="9109615" y="3331550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80AFF96-3F59-2205-B945-B0C6D96CE502}"/>
              </a:ext>
            </a:extLst>
          </p:cNvPr>
          <p:cNvSpPr txBox="1">
            <a:spLocks/>
          </p:cNvSpPr>
          <p:nvPr/>
        </p:nvSpPr>
        <p:spPr>
          <a:xfrm>
            <a:off x="9150187" y="391154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C857863-85D1-ACB6-9A94-D76DB96D7204}"/>
              </a:ext>
            </a:extLst>
          </p:cNvPr>
          <p:cNvSpPr txBox="1">
            <a:spLocks/>
          </p:cNvSpPr>
          <p:nvPr/>
        </p:nvSpPr>
        <p:spPr>
          <a:xfrm>
            <a:off x="9156761" y="4457557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3A2199E5-BBDE-E14E-25F3-77AF1856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pic>
        <p:nvPicPr>
          <p:cNvPr id="61" name="Graphic 60" descr="Star outline">
            <a:extLst>
              <a:ext uri="{FF2B5EF4-FFF2-40B4-BE49-F238E27FC236}">
                <a16:creationId xmlns:a16="http://schemas.microsoft.com/office/drawing/2014/main" id="{620903E2-3B10-0585-3115-DF86E936B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3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1532771" y="710469"/>
            <a:ext cx="9130843" cy="5460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78" y="27662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3808909" y="4027569"/>
            <a:ext cx="459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harles</a:t>
            </a:r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akes</a:t>
            </a:r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3842853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1744</TotalTime>
  <Words>348</Words>
  <Application>Microsoft Office PowerPoint</Application>
  <PresentationFormat>Widescreen</PresentationFormat>
  <Paragraphs>131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Justifying Metadata?!</vt:lpstr>
      <vt:lpstr>Justifying Metadata?!</vt:lpstr>
      <vt:lpstr>CRE Company</vt:lpstr>
      <vt:lpstr>Documents</vt:lpstr>
      <vt:lpstr>        TV Shows          Movies          Categories</vt:lpstr>
      <vt:lpstr>Documents</vt:lpstr>
      <vt:lpstr>Townhouse</vt:lpstr>
      <vt:lpstr>Documents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Lakes</dc:creator>
  <cp:lastModifiedBy>Charles Lakes</cp:lastModifiedBy>
  <cp:revision>1</cp:revision>
  <dcterms:created xsi:type="dcterms:W3CDTF">2022-11-13T01:36:11Z</dcterms:created>
  <dcterms:modified xsi:type="dcterms:W3CDTF">2022-11-15T05:11:05Z</dcterms:modified>
</cp:coreProperties>
</file>